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6" r:id="rId2"/>
    <p:sldId id="294" r:id="rId3"/>
    <p:sldId id="292" r:id="rId4"/>
    <p:sldId id="293" r:id="rId5"/>
    <p:sldId id="315" r:id="rId6"/>
    <p:sldId id="316" r:id="rId7"/>
    <p:sldId id="317" r:id="rId8"/>
    <p:sldId id="314" r:id="rId9"/>
    <p:sldId id="290" r:id="rId10"/>
    <p:sldId id="297" r:id="rId11"/>
    <p:sldId id="298" r:id="rId12"/>
    <p:sldId id="299" r:id="rId13"/>
    <p:sldId id="300" r:id="rId14"/>
    <p:sldId id="301" r:id="rId15"/>
    <p:sldId id="303" r:id="rId16"/>
    <p:sldId id="304" r:id="rId17"/>
    <p:sldId id="306" r:id="rId18"/>
    <p:sldId id="308" r:id="rId19"/>
    <p:sldId id="310" r:id="rId20"/>
    <p:sldId id="311" r:id="rId21"/>
    <p:sldId id="312" r:id="rId22"/>
    <p:sldId id="313" r:id="rId2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3840">
          <p15:clr>
            <a:srgbClr val="A4A3A4"/>
          </p15:clr>
        </p15:guide>
        <p15:guide id="3" orient="horz" pos="124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0"/>
    <a:srgbClr val="3F715A"/>
    <a:srgbClr val="139D16"/>
    <a:srgbClr val="333F48"/>
    <a:srgbClr val="C79CD3"/>
    <a:srgbClr val="00C6B1"/>
    <a:srgbClr val="3A5DAE"/>
    <a:srgbClr val="F94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90" autoAdjust="0"/>
    <p:restoredTop sz="94731" autoAdjust="0"/>
  </p:normalViewPr>
  <p:slideViewPr>
    <p:cSldViewPr>
      <p:cViewPr>
        <p:scale>
          <a:sx n="93" d="100"/>
          <a:sy n="93" d="100"/>
        </p:scale>
        <p:origin x="-942" y="-396"/>
      </p:cViewPr>
      <p:guideLst>
        <p:guide orient="horz" pos="2880"/>
        <p:guide orient="horz" pos="124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6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2143"/>
          </a:xfrm>
          <a:prstGeom prst="rect">
            <a:avLst/>
          </a:prstGeom>
        </p:spPr>
        <p:txBody>
          <a:bodyPr vert="horz" lIns="91294" tIns="45647" rIns="91294" bIns="45647"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5265540" y="1"/>
            <a:ext cx="4028440" cy="352143"/>
          </a:xfrm>
          <a:prstGeom prst="rect">
            <a:avLst/>
          </a:prstGeom>
        </p:spPr>
        <p:txBody>
          <a:bodyPr vert="horz" lIns="91294" tIns="45647" rIns="91294" bIns="45647" rtlCol="0"/>
          <a:lstStyle>
            <a:lvl1pPr algn="r">
              <a:defRPr sz="1200" b="0" i="0">
                <a:latin typeface="Arial" charset="0"/>
              </a:defRPr>
            </a:lvl1pPr>
          </a:lstStyle>
          <a:p>
            <a:fld id="{2B0A89F3-F1F0-5747-AF73-29617C2FB396}" type="datetimeFigureOut">
              <a:rPr lang="en-US" smtClean="0"/>
              <a:pPr/>
              <a:t>11/8/2019</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929640" y="3373757"/>
            <a:ext cx="7437120" cy="2760344"/>
          </a:xfrm>
          <a:prstGeom prst="rect">
            <a:avLst/>
          </a:prstGeom>
        </p:spPr>
        <p:txBody>
          <a:bodyPr vert="horz" lIns="91294" tIns="45647" rIns="91294" bIns="456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294" tIns="45647" rIns="91294" bIns="45647"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5265540" y="6658258"/>
            <a:ext cx="4028440" cy="352142"/>
          </a:xfrm>
          <a:prstGeom prst="rect">
            <a:avLst/>
          </a:prstGeom>
        </p:spPr>
        <p:txBody>
          <a:bodyPr vert="horz" lIns="91294" tIns="45647" rIns="91294" bIns="45647" rtlCol="0" anchor="b"/>
          <a:lstStyle>
            <a:lvl1pPr algn="r">
              <a:defRPr sz="1200" b="0" i="0">
                <a:latin typeface="Arial" charset="0"/>
              </a:defRPr>
            </a:lvl1pPr>
          </a:lstStyle>
          <a:p>
            <a:fld id="{17AF95CB-9D2F-654C-89F1-52CB87EB9FDE}" type="slidenum">
              <a:rPr lang="en-US" smtClean="0"/>
              <a:pPr/>
              <a:t>‹#›</a:t>
            </a:fld>
            <a:endParaRPr lang="en-US" dirty="0"/>
          </a:p>
        </p:txBody>
      </p:sp>
    </p:spTree>
    <p:extLst>
      <p:ext uri="{BB962C8B-B14F-4D97-AF65-F5344CB8AC3E}">
        <p14:creationId xmlns:p14="http://schemas.microsoft.com/office/powerpoint/2010/main" val="127418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3</a:t>
            </a:fld>
            <a:endParaRPr lang="en-US"/>
          </a:p>
        </p:txBody>
      </p:sp>
    </p:spTree>
    <p:extLst>
      <p:ext uri="{BB962C8B-B14F-4D97-AF65-F5344CB8AC3E}">
        <p14:creationId xmlns:p14="http://schemas.microsoft.com/office/powerpoint/2010/main" val="348705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4</a:t>
            </a:fld>
            <a:endParaRPr lang="en-US"/>
          </a:p>
        </p:txBody>
      </p:sp>
    </p:spTree>
    <p:extLst>
      <p:ext uri="{BB962C8B-B14F-4D97-AF65-F5344CB8AC3E}">
        <p14:creationId xmlns:p14="http://schemas.microsoft.com/office/powerpoint/2010/main" val="1468942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Yellow">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2"/>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6" name="object 21"/>
          <p:cNvSpPr txBox="1"/>
          <p:nvPr userDrawn="1"/>
        </p:nvSpPr>
        <p:spPr>
          <a:xfrm>
            <a:off x="9590405" y="6238003"/>
            <a:ext cx="2144395" cy="305212"/>
          </a:xfrm>
          <a:prstGeom prst="rect">
            <a:avLst/>
          </a:prstGeom>
        </p:spPr>
        <p:txBody>
          <a:bodyPr vert="horz" wrap="square" lIns="0" tIns="12700" rIns="0" bIns="0" rtlCol="0" anchor="b" anchorCtr="0">
            <a:spAutoFit/>
          </a:bodyPr>
          <a:lstStyle/>
          <a:p>
            <a:pPr marL="12700" algn="r">
              <a:lnSpc>
                <a:spcPct val="100000"/>
              </a:lnSpc>
              <a:spcBef>
                <a:spcPts val="100"/>
              </a:spcBef>
            </a:pPr>
            <a:r>
              <a:rPr sz="1900" b="1" i="0" u="none" spc="-35" dirty="0">
                <a:solidFill>
                  <a:schemeClr val="tx1"/>
                </a:solidFill>
                <a:latin typeface="Arial" charset="0"/>
                <a:ea typeface="Arial" charset="0"/>
                <a:cs typeface="Arial" charset="0"/>
              </a:rPr>
              <a:t>harneys.com</a:t>
            </a:r>
            <a:endParaRPr sz="1900" b="1" i="0" u="none" dirty="0">
              <a:solidFill>
                <a:schemeClr val="tx1"/>
              </a:solidFill>
              <a:latin typeface="Arial" charset="0"/>
              <a:ea typeface="Arial" charset="0"/>
              <a:cs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tx1"/>
                </a:solidFill>
                <a:latin typeface="Georgia" charset="0"/>
                <a:ea typeface="Georgia" charset="0"/>
                <a:cs typeface="Georgia" charset="0"/>
              </a:defRPr>
            </a:lvl1pPr>
            <a:lvl2pPr marL="6350" indent="0">
              <a:spcAft>
                <a:spcPts val="1800"/>
              </a:spcAft>
              <a:tabLst/>
              <a:defRPr sz="4700" b="1">
                <a:solidFill>
                  <a:schemeClr val="tx1"/>
                </a:solidFill>
                <a:latin typeface="Georgia" charset="0"/>
                <a:ea typeface="Georgia" charset="0"/>
                <a:cs typeface="Georgia" charset="0"/>
              </a:defRPr>
            </a:lvl2pPr>
            <a:lvl3pPr marL="6350" indent="0">
              <a:spcAft>
                <a:spcPts val="1600"/>
              </a:spcAft>
              <a:tabLst/>
              <a:defRPr sz="1600" b="0" i="0">
                <a:solidFill>
                  <a:schemeClr val="tx1"/>
                </a:solidFill>
                <a:latin typeface="Arial" charset="0"/>
                <a:ea typeface="Arial" charset="0"/>
                <a:cs typeface="Arial" charset="0"/>
              </a:defRPr>
            </a:lvl3pPr>
            <a:lvl4pPr marL="6350" indent="0">
              <a:tabLst/>
              <a:defRPr sz="1200" b="0" i="0">
                <a:solidFill>
                  <a:schemeClr val="tx1"/>
                </a:solidFill>
                <a:latin typeface="Arial" charset="0"/>
                <a:ea typeface="Arial" charset="0"/>
                <a:cs typeface="Arial" charset="0"/>
              </a:defRPr>
            </a:lvl4pPr>
            <a:lvl5pPr marL="6350" indent="0">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704" y="192116"/>
            <a:ext cx="2523591" cy="1051200"/>
          </a:xfrm>
          <a:prstGeom prst="rect">
            <a:avLst/>
          </a:prstGeom>
        </p:spPr>
      </p:pic>
      <p:sp>
        <p:nvSpPr>
          <p:cNvPr id="3" name="Footer Placeholder 2"/>
          <p:cNvSpPr>
            <a:spLocks noGrp="1"/>
          </p:cNvSpPr>
          <p:nvPr>
            <p:ph type="ftr" sz="quarter" idx="12"/>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 Blue">
    <p:spTree>
      <p:nvGrpSpPr>
        <p:cNvPr id="1" name=""/>
        <p:cNvGrpSpPr/>
        <p:nvPr/>
      </p:nvGrpSpPr>
      <p:grpSpPr>
        <a:xfrm>
          <a:off x="0" y="0"/>
          <a:ext cx="0" cy="0"/>
          <a:chOff x="0" y="0"/>
          <a:chExt cx="0" cy="0"/>
        </a:xfrm>
      </p:grpSpPr>
      <p:sp>
        <p:nvSpPr>
          <p:cNvPr id="19" name="object 4">
            <a:extLst>
              <a:ext uri="{FF2B5EF4-FFF2-40B4-BE49-F238E27FC236}">
                <a16:creationId xmlns="" xmlns:a16="http://schemas.microsoft.com/office/drawing/2014/main" id="{B5E37B40-E4F1-4A1F-A7DA-67D452B7C099}"/>
              </a:ext>
            </a:extLst>
          </p:cNvPr>
          <p:cNvSpPr/>
          <p:nvPr userDrawn="1"/>
        </p:nvSpPr>
        <p:spPr>
          <a:xfrm>
            <a:off x="-11622" y="1652218"/>
            <a:ext cx="12203622"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3A5DAE"/>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33A5658E-D594-431C-90D4-5D11D07339A0}" type="datetime4">
              <a:rPr lang="en-GB" smtClean="0"/>
              <a:t>08 November 2019</a:t>
            </a:fld>
            <a:endParaRPr lang="en-US" dirty="0"/>
          </a:p>
        </p:txBody>
      </p:sp>
      <p:sp>
        <p:nvSpPr>
          <p:cNvPr id="5" name="Footer Placeholder 4"/>
          <p:cNvSpPr>
            <a:spLocks noGrp="1"/>
          </p:cNvSpPr>
          <p:nvPr>
            <p:ph type="ftr" sz="quarter" idx="15"/>
          </p:nvPr>
        </p:nvSpPr>
        <p:spPr>
          <a:xfrm>
            <a:off x="119336" y="6576970"/>
            <a:ext cx="4114800" cy="365125"/>
          </a:xfrm>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8" name="Holder 6">
            <a:extLst>
              <a:ext uri="{FF2B5EF4-FFF2-40B4-BE49-F238E27FC236}">
                <a16:creationId xmlns=""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smtClean="0"/>
              <a:t>Click icon to add table</a:t>
            </a:r>
            <a:endParaRPr lang="en-CA" dirty="0"/>
          </a:p>
        </p:txBody>
      </p:sp>
      <p:sp>
        <p:nvSpPr>
          <p:cNvPr id="16" name="object 16"/>
          <p:cNvSpPr/>
          <p:nvPr userDrawn="1"/>
        </p:nvSpPr>
        <p:spPr>
          <a:xfrm>
            <a:off x="9752356" y="1600821"/>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1345" y="1600821"/>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1" name="object 18"/>
          <p:cNvSpPr/>
          <p:nvPr userDrawn="1"/>
        </p:nvSpPr>
        <p:spPr>
          <a:xfrm>
            <a:off x="4875505" y="1600821"/>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13930" y="1600821"/>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3" name="object 20"/>
          <p:cNvSpPr/>
          <p:nvPr userDrawn="1"/>
        </p:nvSpPr>
        <p:spPr>
          <a:xfrm>
            <a:off x="2437080" y="1600821"/>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36763714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 Green">
    <p:spTree>
      <p:nvGrpSpPr>
        <p:cNvPr id="1" name=""/>
        <p:cNvGrpSpPr/>
        <p:nvPr/>
      </p:nvGrpSpPr>
      <p:grpSpPr>
        <a:xfrm>
          <a:off x="0" y="0"/>
          <a:ext cx="0" cy="0"/>
          <a:chOff x="0" y="0"/>
          <a:chExt cx="0" cy="0"/>
        </a:xfrm>
      </p:grpSpPr>
      <p:sp>
        <p:nvSpPr>
          <p:cNvPr id="19" name="object 4">
            <a:extLst>
              <a:ext uri="{FF2B5EF4-FFF2-40B4-BE49-F238E27FC236}">
                <a16:creationId xmlns="" xmlns:a16="http://schemas.microsoft.com/office/drawing/2014/main" id="{B5E37B40-E4F1-4A1F-A7DA-67D452B7C099}"/>
              </a:ext>
            </a:extLst>
          </p:cNvPr>
          <p:cNvSpPr/>
          <p:nvPr userDrawn="1"/>
        </p:nvSpPr>
        <p:spPr>
          <a:xfrm>
            <a:off x="-11622" y="1652218"/>
            <a:ext cx="12192635"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00C6B1"/>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33A5658E-D594-431C-90D4-5D11D07339A0}"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solidFill>
                  <a:schemeClr val="bg1"/>
                </a:solidFill>
                <a:latin typeface="Arial" charset="0"/>
                <a:ea typeface="Arial" charset="0"/>
                <a:cs typeface="Arial" charset="0"/>
              </a:defRPr>
            </a:lvl1pPr>
          </a:lstStyle>
          <a:p>
            <a:r>
              <a:rPr lang="de-DE"/>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8" name="Holder 6">
            <a:extLst>
              <a:ext uri="{FF2B5EF4-FFF2-40B4-BE49-F238E27FC236}">
                <a16:creationId xmlns=""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smtClean="0"/>
              <a:t>Click icon to add table</a:t>
            </a:r>
            <a:endParaRPr lang="en-CA"/>
          </a:p>
        </p:txBody>
      </p:sp>
      <p:sp>
        <p:nvSpPr>
          <p:cNvPr id="16" name="object 16"/>
          <p:cNvSpPr/>
          <p:nvPr userDrawn="1"/>
        </p:nvSpPr>
        <p:spPr>
          <a:xfrm>
            <a:off x="9742028" y="16270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11673" y="16270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65177" y="16270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03602" y="16270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3" name="object 20"/>
          <p:cNvSpPr/>
          <p:nvPr userDrawn="1"/>
        </p:nvSpPr>
        <p:spPr>
          <a:xfrm>
            <a:off x="2426752" y="16270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378700851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 Purple">
    <p:spTree>
      <p:nvGrpSpPr>
        <p:cNvPr id="1" name=""/>
        <p:cNvGrpSpPr/>
        <p:nvPr/>
      </p:nvGrpSpPr>
      <p:grpSpPr>
        <a:xfrm>
          <a:off x="0" y="0"/>
          <a:ext cx="0" cy="0"/>
          <a:chOff x="0" y="0"/>
          <a:chExt cx="0" cy="0"/>
        </a:xfrm>
      </p:grpSpPr>
      <p:sp>
        <p:nvSpPr>
          <p:cNvPr id="19" name="object 4">
            <a:extLst>
              <a:ext uri="{FF2B5EF4-FFF2-40B4-BE49-F238E27FC236}">
                <a16:creationId xmlns="" xmlns:a16="http://schemas.microsoft.com/office/drawing/2014/main" id="{B5E37B40-E4F1-4A1F-A7DA-67D452B7C099}"/>
              </a:ext>
            </a:extLst>
          </p:cNvPr>
          <p:cNvSpPr/>
          <p:nvPr userDrawn="1"/>
        </p:nvSpPr>
        <p:spPr>
          <a:xfrm>
            <a:off x="-11622" y="1652218"/>
            <a:ext cx="12192635"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C79CD3"/>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33A5658E-D594-431C-90D4-5D11D07339A0}"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solidFill>
                  <a:schemeClr val="bg1"/>
                </a:solidFill>
                <a:latin typeface="Arial" charset="0"/>
                <a:ea typeface="Arial" charset="0"/>
                <a:cs typeface="Arial" charset="0"/>
              </a:defRPr>
            </a:lvl1pPr>
          </a:lstStyle>
          <a:p>
            <a:r>
              <a:rPr lang="de-DE"/>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8" name="Holder 6">
            <a:extLst>
              <a:ext uri="{FF2B5EF4-FFF2-40B4-BE49-F238E27FC236}">
                <a16:creationId xmlns=""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smtClean="0"/>
              <a:t>Click icon to add table</a:t>
            </a:r>
            <a:endParaRPr lang="en-CA" dirty="0"/>
          </a:p>
        </p:txBody>
      </p:sp>
      <p:sp>
        <p:nvSpPr>
          <p:cNvPr id="16" name="object 16"/>
          <p:cNvSpPr/>
          <p:nvPr userDrawn="1"/>
        </p:nvSpPr>
        <p:spPr>
          <a:xfrm>
            <a:off x="9752356" y="16270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17" name="object 17"/>
          <p:cNvSpPr/>
          <p:nvPr userDrawn="1"/>
        </p:nvSpPr>
        <p:spPr>
          <a:xfrm>
            <a:off x="-1345" y="16270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75505" y="16270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13930" y="16270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3" name="object 20"/>
          <p:cNvSpPr/>
          <p:nvPr userDrawn="1"/>
        </p:nvSpPr>
        <p:spPr>
          <a:xfrm>
            <a:off x="2437080" y="16270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27496898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 Charcoal">
    <p:spTree>
      <p:nvGrpSpPr>
        <p:cNvPr id="1" name=""/>
        <p:cNvGrpSpPr/>
        <p:nvPr/>
      </p:nvGrpSpPr>
      <p:grpSpPr>
        <a:xfrm>
          <a:off x="0" y="0"/>
          <a:ext cx="0" cy="0"/>
          <a:chOff x="0" y="0"/>
          <a:chExt cx="0" cy="0"/>
        </a:xfrm>
      </p:grpSpPr>
      <p:sp>
        <p:nvSpPr>
          <p:cNvPr id="19" name="object 4">
            <a:extLst>
              <a:ext uri="{FF2B5EF4-FFF2-40B4-BE49-F238E27FC236}">
                <a16:creationId xmlns="" xmlns:a16="http://schemas.microsoft.com/office/drawing/2014/main" id="{B5E37B40-E4F1-4A1F-A7DA-67D452B7C099}"/>
              </a:ext>
            </a:extLst>
          </p:cNvPr>
          <p:cNvSpPr/>
          <p:nvPr userDrawn="1"/>
        </p:nvSpPr>
        <p:spPr>
          <a:xfrm>
            <a:off x="-11622" y="1652218"/>
            <a:ext cx="12192635"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333F48"/>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33A5658E-D594-431C-90D4-5D11D07339A0}"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solidFill>
                  <a:schemeClr val="bg1"/>
                </a:solidFill>
                <a:latin typeface="Arial" charset="0"/>
                <a:ea typeface="Arial" charset="0"/>
                <a:cs typeface="Arial" charset="0"/>
              </a:defRPr>
            </a:lvl1pPr>
          </a:lstStyle>
          <a:p>
            <a:r>
              <a:rPr lang="de-DE"/>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8" name="Holder 6">
            <a:extLst>
              <a:ext uri="{FF2B5EF4-FFF2-40B4-BE49-F238E27FC236}">
                <a16:creationId xmlns=""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smtClean="0"/>
              <a:t>Click icon to add table</a:t>
            </a:r>
            <a:endParaRPr lang="en-CA"/>
          </a:p>
        </p:txBody>
      </p:sp>
      <p:sp>
        <p:nvSpPr>
          <p:cNvPr id="16" name="object 16"/>
          <p:cNvSpPr/>
          <p:nvPr userDrawn="1"/>
        </p:nvSpPr>
        <p:spPr>
          <a:xfrm>
            <a:off x="9754311" y="16270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610" y="16270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77460" y="16270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15885" y="16270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3" name="object 20"/>
          <p:cNvSpPr/>
          <p:nvPr userDrawn="1"/>
        </p:nvSpPr>
        <p:spPr>
          <a:xfrm>
            <a:off x="2439035" y="16270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42535371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33A5658E-D594-431C-90D4-5D11D07339A0}"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6" name="Title 19">
            <a:extLst>
              <a:ext uri="{FF2B5EF4-FFF2-40B4-BE49-F238E27FC236}">
                <a16:creationId xmlns="" xmlns:a16="http://schemas.microsoft.com/office/drawing/2014/main" id="{18BB5F9C-8895-4995-A0E8-6C09A08F30BC}"/>
              </a:ext>
            </a:extLst>
          </p:cNvPr>
          <p:cNvSpPr txBox="1">
            <a:spLocks/>
          </p:cNvSpPr>
          <p:nvPr userDrawn="1"/>
        </p:nvSpPr>
        <p:spPr>
          <a:xfrm>
            <a:off x="457200" y="369385"/>
            <a:ext cx="8991600" cy="430887"/>
          </a:xfrm>
          <a:prstGeom prst="rect">
            <a:avLst/>
          </a:prstGeom>
        </p:spPr>
        <p:txBody>
          <a:bodyPr wrap="square" lIns="0" tIns="0" rIns="0" bIns="0">
            <a:spAutoFit/>
          </a:bodyPr>
          <a:lstStyle>
            <a:lvl1pPr>
              <a:defRPr sz="2800" b="0" i="0">
                <a:solidFill>
                  <a:schemeClr val="tx1"/>
                </a:solidFill>
                <a:latin typeface="Georgia"/>
                <a:ea typeface="+mj-ea"/>
                <a:cs typeface="Georgia"/>
              </a:defRPr>
            </a:lvl1pPr>
          </a:lstStyle>
          <a:p>
            <a:r>
              <a:rPr lang="en-US" kern="0" dirty="0"/>
              <a:t>Click to edit Master title style</a:t>
            </a:r>
          </a:p>
        </p:txBody>
      </p:sp>
      <p:sp>
        <p:nvSpPr>
          <p:cNvPr id="17" name="Text Placeholder 16">
            <a:extLst>
              <a:ext uri="{FF2B5EF4-FFF2-40B4-BE49-F238E27FC236}">
                <a16:creationId xmlns="" xmlns:a16="http://schemas.microsoft.com/office/drawing/2014/main" id="{EEFAAFF7-56AF-4725-AA6D-8F34507F8634}"/>
              </a:ext>
            </a:extLst>
          </p:cNvPr>
          <p:cNvSpPr>
            <a:spLocks noGrp="1"/>
          </p:cNvSpPr>
          <p:nvPr>
            <p:ph type="body" sz="quarter" idx="16"/>
          </p:nvPr>
        </p:nvSpPr>
        <p:spPr>
          <a:xfrm>
            <a:off x="457200" y="1670147"/>
            <a:ext cx="11277600" cy="1790234"/>
          </a:xfrm>
          <a:prstGeom prst="rect">
            <a:avLst/>
          </a:prstGeom>
        </p:spPr>
        <p:txBody>
          <a:bodyPr wrap="square"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Holder 6">
            <a:extLst>
              <a:ext uri="{FF2B5EF4-FFF2-40B4-BE49-F238E27FC236}">
                <a16:creationId xmlns=""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4" name="object 16"/>
          <p:cNvSpPr/>
          <p:nvPr userDrawn="1"/>
        </p:nvSpPr>
        <p:spPr>
          <a:xfrm>
            <a:off x="9754311" y="1491020"/>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9" name="object 17"/>
          <p:cNvSpPr/>
          <p:nvPr userDrawn="1"/>
        </p:nvSpPr>
        <p:spPr>
          <a:xfrm>
            <a:off x="610" y="1491020"/>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0" name="object 18"/>
          <p:cNvSpPr/>
          <p:nvPr userDrawn="1"/>
        </p:nvSpPr>
        <p:spPr>
          <a:xfrm>
            <a:off x="4877460" y="1491020"/>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1" name="object 19"/>
          <p:cNvSpPr/>
          <p:nvPr userDrawn="1"/>
        </p:nvSpPr>
        <p:spPr>
          <a:xfrm>
            <a:off x="7315885" y="1491020"/>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2" name="object 20"/>
          <p:cNvSpPr/>
          <p:nvPr userDrawn="1"/>
        </p:nvSpPr>
        <p:spPr>
          <a:xfrm>
            <a:off x="2439035" y="1491020"/>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16048625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ontents">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658AA455-22E0-4408-A45D-1CBC7829E0CA}"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7" name="Text Placeholder 16">
            <a:extLst>
              <a:ext uri="{FF2B5EF4-FFF2-40B4-BE49-F238E27FC236}">
                <a16:creationId xmlns="" xmlns:a16="http://schemas.microsoft.com/office/drawing/2014/main" id="{EEFAAFF7-56AF-4725-AA6D-8F34507F8634}"/>
              </a:ext>
            </a:extLst>
          </p:cNvPr>
          <p:cNvSpPr>
            <a:spLocks noGrp="1"/>
          </p:cNvSpPr>
          <p:nvPr>
            <p:ph type="body" sz="quarter" idx="16"/>
          </p:nvPr>
        </p:nvSpPr>
        <p:spPr>
          <a:xfrm>
            <a:off x="457200" y="1670147"/>
            <a:ext cx="11277600" cy="1790234"/>
          </a:xfrm>
          <a:prstGeom prst="rect">
            <a:avLst/>
          </a:prstGeom>
        </p:spPr>
        <p:txBody>
          <a:bodyPr wrap="square"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Holder 6">
            <a:extLst>
              <a:ext uri="{FF2B5EF4-FFF2-40B4-BE49-F238E27FC236}">
                <a16:creationId xmlns=""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3" name="object 16"/>
          <p:cNvSpPr/>
          <p:nvPr userDrawn="1"/>
        </p:nvSpPr>
        <p:spPr>
          <a:xfrm>
            <a:off x="9752964" y="1495646"/>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4" name="object 17"/>
          <p:cNvSpPr/>
          <p:nvPr userDrawn="1"/>
        </p:nvSpPr>
        <p:spPr>
          <a:xfrm>
            <a:off x="-737" y="1495646"/>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16" name="object 18"/>
          <p:cNvSpPr/>
          <p:nvPr userDrawn="1"/>
        </p:nvSpPr>
        <p:spPr>
          <a:xfrm>
            <a:off x="4876113" y="1495646"/>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19" name="object 19"/>
          <p:cNvSpPr/>
          <p:nvPr userDrawn="1"/>
        </p:nvSpPr>
        <p:spPr>
          <a:xfrm>
            <a:off x="7314538" y="1495646"/>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0" name="object 20"/>
          <p:cNvSpPr/>
          <p:nvPr userDrawn="1"/>
        </p:nvSpPr>
        <p:spPr>
          <a:xfrm>
            <a:off x="2437688" y="1495646"/>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2301495422"/>
      </p:ext>
    </p:extLst>
  </p:cSld>
  <p:clrMapOvr>
    <a:masterClrMapping/>
  </p:clrMapOvr>
  <p:transition>
    <p:fade/>
  </p:transition>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39A36920-83CB-4B87-9A79-1E16B61B1A61}"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6" name="Title 19">
            <a:extLst>
              <a:ext uri="{FF2B5EF4-FFF2-40B4-BE49-F238E27FC236}">
                <a16:creationId xmlns="" xmlns:a16="http://schemas.microsoft.com/office/drawing/2014/main" id="{18BB5F9C-8895-4995-A0E8-6C09A08F30BC}"/>
              </a:ext>
            </a:extLst>
          </p:cNvPr>
          <p:cNvSpPr txBox="1">
            <a:spLocks/>
          </p:cNvSpPr>
          <p:nvPr userDrawn="1"/>
        </p:nvSpPr>
        <p:spPr>
          <a:xfrm>
            <a:off x="457200" y="369385"/>
            <a:ext cx="8991600" cy="430887"/>
          </a:xfrm>
          <a:prstGeom prst="rect">
            <a:avLst/>
          </a:prstGeom>
        </p:spPr>
        <p:txBody>
          <a:bodyPr wrap="square" lIns="0" tIns="0" rIns="0" bIns="0">
            <a:spAutoFit/>
          </a:bodyPr>
          <a:lstStyle>
            <a:lvl1pPr>
              <a:defRPr sz="2800" b="0" i="0">
                <a:solidFill>
                  <a:schemeClr val="tx1"/>
                </a:solidFill>
                <a:latin typeface="Georgia"/>
                <a:ea typeface="+mj-ea"/>
                <a:cs typeface="Georgia"/>
              </a:defRPr>
            </a:lvl1pPr>
          </a:lstStyle>
          <a:p>
            <a:r>
              <a:rPr lang="en-US" kern="0" dirty="0"/>
              <a:t>Click to edit Master title style</a:t>
            </a:r>
          </a:p>
        </p:txBody>
      </p:sp>
      <p:sp>
        <p:nvSpPr>
          <p:cNvPr id="17" name="Text Placeholder 16">
            <a:extLst>
              <a:ext uri="{FF2B5EF4-FFF2-40B4-BE49-F238E27FC236}">
                <a16:creationId xmlns="" xmlns:a16="http://schemas.microsoft.com/office/drawing/2014/main" id="{EEFAAFF7-56AF-4725-AA6D-8F34507F8634}"/>
              </a:ext>
            </a:extLst>
          </p:cNvPr>
          <p:cNvSpPr>
            <a:spLocks noGrp="1"/>
          </p:cNvSpPr>
          <p:nvPr>
            <p:ph type="body" sz="quarter" idx="16"/>
          </p:nvPr>
        </p:nvSpPr>
        <p:spPr>
          <a:xfrm>
            <a:off x="457200" y="1670147"/>
            <a:ext cx="5410200" cy="1790234"/>
          </a:xfrm>
          <a:prstGeom prst="rect">
            <a:avLst/>
          </a:prstGeom>
        </p:spPr>
        <p:txBody>
          <a:bodyPr wrap="square"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6">
            <a:extLst>
              <a:ext uri="{FF2B5EF4-FFF2-40B4-BE49-F238E27FC236}">
                <a16:creationId xmlns="" xmlns:a16="http://schemas.microsoft.com/office/drawing/2014/main" id="{96A48D5A-B51D-42F0-83E8-B38EE151B4F6}"/>
              </a:ext>
            </a:extLst>
          </p:cNvPr>
          <p:cNvSpPr>
            <a:spLocks noGrp="1"/>
          </p:cNvSpPr>
          <p:nvPr>
            <p:ph type="body" sz="quarter" idx="17"/>
          </p:nvPr>
        </p:nvSpPr>
        <p:spPr>
          <a:xfrm>
            <a:off x="6324600" y="1670147"/>
            <a:ext cx="5410200" cy="1790234"/>
          </a:xfrm>
          <a:prstGeom prst="rect">
            <a:avLst/>
          </a:prstGeom>
        </p:spPr>
        <p:txBody>
          <a:bodyPr wrap="square"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Holder 6">
            <a:extLst>
              <a:ext uri="{FF2B5EF4-FFF2-40B4-BE49-F238E27FC236}">
                <a16:creationId xmlns="" xmlns:a16="http://schemas.microsoft.com/office/drawing/2014/main" id="{9FFF7440-A4C7-406C-B881-B0C7048F9AD6}"/>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8" name="object 16"/>
          <p:cNvSpPr/>
          <p:nvPr userDrawn="1"/>
        </p:nvSpPr>
        <p:spPr>
          <a:xfrm>
            <a:off x="9781586" y="1479990"/>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9" name="object 17"/>
          <p:cNvSpPr/>
          <p:nvPr userDrawn="1"/>
        </p:nvSpPr>
        <p:spPr>
          <a:xfrm>
            <a:off x="27885" y="1479990"/>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0" name="object 18"/>
          <p:cNvSpPr/>
          <p:nvPr userDrawn="1"/>
        </p:nvSpPr>
        <p:spPr>
          <a:xfrm>
            <a:off x="4904735" y="1479990"/>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1" name="object 19"/>
          <p:cNvSpPr/>
          <p:nvPr userDrawn="1"/>
        </p:nvSpPr>
        <p:spPr>
          <a:xfrm>
            <a:off x="7343160" y="1479990"/>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2" name="object 20"/>
          <p:cNvSpPr/>
          <p:nvPr userDrawn="1"/>
        </p:nvSpPr>
        <p:spPr>
          <a:xfrm>
            <a:off x="2466310" y="1479990"/>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968319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FFD700"/>
          </a:solidFill>
        </p:spPr>
        <p:txBody>
          <a:bodyPr lIns="0" tIns="0" rIns="0" bIns="0"/>
          <a:lstStyle>
            <a:lvl1pPr>
              <a:defRPr b="0" i="0">
                <a:solidFill>
                  <a:schemeClr val="bg1"/>
                </a:solidFill>
                <a:latin typeface="Arial" charset="0"/>
                <a:ea typeface="Arial" charset="0"/>
                <a:cs typeface="Arial" charset="0"/>
              </a:defRPr>
            </a:lvl1pPr>
          </a:lstStyle>
          <a:p>
            <a:r>
              <a:rPr lang="en-US" smtClean="0"/>
              <a:t>Click icon to add table</a:t>
            </a:r>
            <a:endParaRPr lang="en-US" dirty="0"/>
          </a:p>
        </p:txBody>
      </p:sp>
      <p:sp>
        <p:nvSpPr>
          <p:cNvPr id="3" name="Date Placeholder 2"/>
          <p:cNvSpPr>
            <a:spLocks noGrp="1"/>
          </p:cNvSpPr>
          <p:nvPr>
            <p:ph type="dt" sz="half" idx="14"/>
          </p:nvPr>
        </p:nvSpPr>
        <p:spPr/>
        <p:txBody>
          <a:bodyPr/>
          <a:lstStyle/>
          <a:p>
            <a:fld id="{0EA572AE-22F2-4076-BADD-F88942214EDE}"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22435483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333F48"/>
          </a:solidFill>
        </p:spPr>
        <p:txBody>
          <a:bodyPr lIns="0" tIns="0" rIns="0" bIns="0"/>
          <a:lstStyle>
            <a:lvl1pPr>
              <a:defRPr b="0" i="0">
                <a:solidFill>
                  <a:schemeClr val="bg1"/>
                </a:solidFill>
                <a:latin typeface="Arial" charset="0"/>
                <a:ea typeface="Arial" charset="0"/>
                <a:cs typeface="Arial" charset="0"/>
              </a:defRPr>
            </a:lvl1pPr>
          </a:lstStyle>
          <a:p>
            <a:r>
              <a:rPr lang="en-US" smtClean="0"/>
              <a:t>Click icon to add table</a:t>
            </a:r>
            <a:endParaRPr lang="en-US" dirty="0"/>
          </a:p>
        </p:txBody>
      </p:sp>
      <p:sp>
        <p:nvSpPr>
          <p:cNvPr id="3" name="Date Placeholder 2"/>
          <p:cNvSpPr>
            <a:spLocks noGrp="1"/>
          </p:cNvSpPr>
          <p:nvPr>
            <p:ph type="dt" sz="half" idx="14"/>
          </p:nvPr>
        </p:nvSpPr>
        <p:spPr/>
        <p:txBody>
          <a:bodyPr/>
          <a:lstStyle/>
          <a:p>
            <a:fld id="{B53AB74C-0259-499F-B12C-FA967D042944}"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11054205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3A5DAE"/>
          </a:solidFill>
        </p:spPr>
        <p:txBody>
          <a:bodyPr lIns="0" tIns="0" rIns="0" bIns="0"/>
          <a:lstStyle>
            <a:lvl1pPr>
              <a:defRPr b="0" i="0">
                <a:solidFill>
                  <a:schemeClr val="bg1"/>
                </a:solidFill>
                <a:latin typeface="Arial" charset="0"/>
                <a:ea typeface="Arial" charset="0"/>
                <a:cs typeface="Arial" charset="0"/>
              </a:defRPr>
            </a:lvl1pPr>
          </a:lstStyle>
          <a:p>
            <a:r>
              <a:rPr lang="en-US" smtClean="0"/>
              <a:t>Click icon to add table</a:t>
            </a:r>
            <a:endParaRPr lang="en-US" dirty="0"/>
          </a:p>
        </p:txBody>
      </p:sp>
      <p:sp>
        <p:nvSpPr>
          <p:cNvPr id="3" name="Date Placeholder 2"/>
          <p:cNvSpPr>
            <a:spLocks noGrp="1"/>
          </p:cNvSpPr>
          <p:nvPr>
            <p:ph type="dt" sz="half" idx="14"/>
          </p:nvPr>
        </p:nvSpPr>
        <p:spPr/>
        <p:txBody>
          <a:bodyPr/>
          <a:lstStyle/>
          <a:p>
            <a:fld id="{A5364DB9-250F-4063-9479-8F5A881586D9}"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18748655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ontents">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658AA455-22E0-4408-A45D-1CBC7829E0CA}"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hasCustomPrompt="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dirty="0" smtClean="0"/>
              <a:t>Click to add slide title</a:t>
            </a:r>
          </a:p>
        </p:txBody>
      </p:sp>
      <p:sp>
        <p:nvSpPr>
          <p:cNvPr id="17" name="Text Placeholder 16">
            <a:extLst>
              <a:ext uri="{FF2B5EF4-FFF2-40B4-BE49-F238E27FC236}">
                <a16:creationId xmlns="" xmlns:a16="http://schemas.microsoft.com/office/drawing/2014/main" id="{EEFAAFF7-56AF-4725-AA6D-8F34507F8634}"/>
              </a:ext>
            </a:extLst>
          </p:cNvPr>
          <p:cNvSpPr>
            <a:spLocks noGrp="1"/>
          </p:cNvSpPr>
          <p:nvPr>
            <p:ph type="body" sz="quarter" idx="16"/>
          </p:nvPr>
        </p:nvSpPr>
        <p:spPr>
          <a:xfrm>
            <a:off x="457200" y="1670147"/>
            <a:ext cx="11277600" cy="1790234"/>
          </a:xfrm>
          <a:prstGeom prst="rect">
            <a:avLst/>
          </a:prstGeom>
        </p:spPr>
        <p:txBody>
          <a:bodyPr wrap="square"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Holder 6">
            <a:extLst>
              <a:ext uri="{FF2B5EF4-FFF2-40B4-BE49-F238E27FC236}">
                <a16:creationId xmlns=""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8" name="object 16"/>
          <p:cNvSpPr/>
          <p:nvPr userDrawn="1"/>
        </p:nvSpPr>
        <p:spPr>
          <a:xfrm>
            <a:off x="9754311" y="1462327"/>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9" name="object 17"/>
          <p:cNvSpPr/>
          <p:nvPr userDrawn="1"/>
        </p:nvSpPr>
        <p:spPr>
          <a:xfrm>
            <a:off x="610" y="1462327"/>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10" name="object 18"/>
          <p:cNvSpPr/>
          <p:nvPr userDrawn="1"/>
        </p:nvSpPr>
        <p:spPr>
          <a:xfrm>
            <a:off x="4877460" y="1462327"/>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11" name="object 19"/>
          <p:cNvSpPr/>
          <p:nvPr userDrawn="1"/>
        </p:nvSpPr>
        <p:spPr>
          <a:xfrm>
            <a:off x="7315885" y="1462327"/>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12" name="object 20"/>
          <p:cNvSpPr/>
          <p:nvPr userDrawn="1"/>
        </p:nvSpPr>
        <p:spPr>
          <a:xfrm>
            <a:off x="2439035" y="1462327"/>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1117612234"/>
      </p:ext>
    </p:extLst>
  </p:cSld>
  <p:clrMapOvr>
    <a:masterClrMapping/>
  </p:clrMapOvr>
  <p:transition>
    <p:fade/>
  </p:transition>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F9413A"/>
          </a:solidFill>
        </p:spPr>
        <p:txBody>
          <a:bodyPr lIns="0" tIns="0" rIns="0" bIns="0"/>
          <a:lstStyle>
            <a:lvl1pPr>
              <a:defRPr b="0" i="0">
                <a:solidFill>
                  <a:schemeClr val="bg1"/>
                </a:solidFill>
                <a:latin typeface="Arial" charset="0"/>
                <a:ea typeface="Arial" charset="0"/>
                <a:cs typeface="Arial" charset="0"/>
              </a:defRPr>
            </a:lvl1pPr>
          </a:lstStyle>
          <a:p>
            <a:r>
              <a:rPr lang="en-US" smtClean="0"/>
              <a:t>Click icon to add table</a:t>
            </a:r>
            <a:endParaRPr lang="en-US" dirty="0"/>
          </a:p>
        </p:txBody>
      </p:sp>
      <p:sp>
        <p:nvSpPr>
          <p:cNvPr id="3" name="Date Placeholder 2"/>
          <p:cNvSpPr>
            <a:spLocks noGrp="1"/>
          </p:cNvSpPr>
          <p:nvPr>
            <p:ph type="dt" sz="half" idx="14"/>
          </p:nvPr>
        </p:nvSpPr>
        <p:spPr/>
        <p:txBody>
          <a:bodyPr/>
          <a:lstStyle/>
          <a:p>
            <a:fld id="{A4DD27EC-F2CD-4E86-949E-EDE3F1CDC911}"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10459371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00C6B1"/>
          </a:solidFill>
        </p:spPr>
        <p:txBody>
          <a:bodyPr lIns="0" tIns="0" rIns="0" bIns="0"/>
          <a:lstStyle>
            <a:lvl1pPr>
              <a:defRPr b="0" i="0">
                <a:solidFill>
                  <a:schemeClr val="bg1"/>
                </a:solidFill>
                <a:latin typeface="Arial" charset="0"/>
                <a:ea typeface="Arial" charset="0"/>
                <a:cs typeface="Arial" charset="0"/>
              </a:defRPr>
            </a:lvl1pPr>
          </a:lstStyle>
          <a:p>
            <a:r>
              <a:rPr lang="en-US" smtClean="0"/>
              <a:t>Click icon to add table</a:t>
            </a:r>
            <a:endParaRPr lang="en-US" dirty="0"/>
          </a:p>
        </p:txBody>
      </p:sp>
      <p:sp>
        <p:nvSpPr>
          <p:cNvPr id="3" name="Date Placeholder 2"/>
          <p:cNvSpPr>
            <a:spLocks noGrp="1"/>
          </p:cNvSpPr>
          <p:nvPr>
            <p:ph type="dt" sz="half" idx="14"/>
          </p:nvPr>
        </p:nvSpPr>
        <p:spPr/>
        <p:txBody>
          <a:bodyPr/>
          <a:lstStyle/>
          <a:p>
            <a:fld id="{CCE4837B-F13B-4B08-ABD6-23F282615B4A}"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27058510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C79CD3"/>
          </a:solidFill>
        </p:spPr>
        <p:txBody>
          <a:bodyPr lIns="0" tIns="0" rIns="0" bIns="0"/>
          <a:lstStyle>
            <a:lvl1pPr>
              <a:defRPr b="0" i="0">
                <a:solidFill>
                  <a:schemeClr val="bg1"/>
                </a:solidFill>
                <a:latin typeface="Arial" charset="0"/>
                <a:ea typeface="Arial" charset="0"/>
                <a:cs typeface="Arial" charset="0"/>
              </a:defRPr>
            </a:lvl1pPr>
          </a:lstStyle>
          <a:p>
            <a:r>
              <a:rPr lang="en-US" smtClean="0"/>
              <a:t>Click icon to add table</a:t>
            </a:r>
            <a:endParaRPr lang="en-US" dirty="0"/>
          </a:p>
        </p:txBody>
      </p:sp>
      <p:sp>
        <p:nvSpPr>
          <p:cNvPr id="3" name="Date Placeholder 2"/>
          <p:cNvSpPr>
            <a:spLocks noGrp="1"/>
          </p:cNvSpPr>
          <p:nvPr>
            <p:ph type="dt" sz="half" idx="14"/>
          </p:nvPr>
        </p:nvSpPr>
        <p:spPr/>
        <p:txBody>
          <a:bodyPr/>
          <a:lstStyle/>
          <a:p>
            <a:fld id="{9A95EEDF-3B04-4A7D-85BF-6A6390B875D3}"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8418073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object 4">
            <a:extLst>
              <a:ext uri="{FF2B5EF4-FFF2-40B4-BE49-F238E27FC236}">
                <a16:creationId xmlns=""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FFD700"/>
          </a:solidFill>
        </p:spPr>
        <p:txBody>
          <a:bodyPr wrap="square" lIns="0" tIns="0" rIns="0" bIns="0" rtlCol="0"/>
          <a:lstStyle/>
          <a:p>
            <a:endParaRPr dirty="0">
              <a:latin typeface="Arial" charset="0"/>
            </a:endParaRPr>
          </a:p>
        </p:txBody>
      </p:sp>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8BBBC612-973A-4EDE-9E7D-410F13116F19}" type="datetime4">
              <a:rPr lang="en-GB" smtClean="0"/>
              <a:t>08 November 2019</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9" name="object 3">
            <a:extLst>
              <a:ext uri="{FF2B5EF4-FFF2-40B4-BE49-F238E27FC236}">
                <a16:creationId xmlns=""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FFD700"/>
          </a:solidFill>
        </p:spPr>
        <p:txBody>
          <a:bodyPr wrap="square" lIns="0" tIns="0" rIns="0" bIns="0" rtlCol="0"/>
          <a:lstStyle/>
          <a:p>
            <a:endParaRPr dirty="0">
              <a:latin typeface="Arial" charset="0"/>
            </a:endParaRPr>
          </a:p>
        </p:txBody>
      </p:sp>
      <p:pic>
        <p:nvPicPr>
          <p:cNvPr id="1026" name="Picture 2" descr="Z:\Olivia - Rebrand Illustrations\REAL ILLUSTRATIONS\Tier 2\Digital\Other\PNG\megaphone_RGB_DarkGra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8237" y="894697"/>
            <a:ext cx="4254347" cy="541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95489"/>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15:guide id="1" orient="horz" pos="386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object 4">
            <a:extLst>
              <a:ext uri="{FF2B5EF4-FFF2-40B4-BE49-F238E27FC236}">
                <a16:creationId xmlns=""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FF4037"/>
          </a:solidFill>
        </p:spPr>
        <p:txBody>
          <a:bodyPr wrap="square" lIns="0" tIns="0" rIns="0" bIns="0" rtlCol="0"/>
          <a:lstStyle/>
          <a:p>
            <a:endParaRPr dirty="0">
              <a:latin typeface="Arial" charset="0"/>
            </a:endParaRPr>
          </a:p>
        </p:txBody>
      </p:sp>
      <p:pic>
        <p:nvPicPr>
          <p:cNvPr id="7" name="Picture Placeholder 9">
            <a:extLst>
              <a:ext uri="{FF2B5EF4-FFF2-40B4-BE49-F238E27FC236}">
                <a16:creationId xmlns="" xmlns:a16="http://schemas.microsoft.com/office/drawing/2014/main" id="{ED06D3D6-CBF2-4AE1-AD0F-9CE9251974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5B4F0999-86A3-45D4-9B7D-E54D1FA4D505}" type="datetime4">
              <a:rPr lang="en-GB" smtClean="0"/>
              <a:t>08 November 2019</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9" name="object 3">
            <a:extLst>
              <a:ext uri="{FF2B5EF4-FFF2-40B4-BE49-F238E27FC236}">
                <a16:creationId xmlns=""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333F48"/>
          </a:solidFill>
        </p:spPr>
        <p:txBody>
          <a:bodyPr wrap="square" lIns="0" tIns="0" rIns="0" bIns="0" rtlCol="0"/>
          <a:lstStyle/>
          <a:p>
            <a:endParaRPr dirty="0">
              <a:latin typeface="Arial" charset="0"/>
            </a:endParaRPr>
          </a:p>
        </p:txBody>
      </p:sp>
    </p:spTree>
    <p:extLst>
      <p:ext uri="{BB962C8B-B14F-4D97-AF65-F5344CB8AC3E}">
        <p14:creationId xmlns:p14="http://schemas.microsoft.com/office/powerpoint/2010/main" val="2978240582"/>
      </p:ext>
    </p:extLst>
  </p:cSld>
  <p:clrMapOvr>
    <a:masterClrMapping/>
  </p:clrMapOvr>
  <p:transition>
    <p:fade/>
  </p:transition>
  <p:extLst mod="1">
    <p:ext uri="{DCECCB84-F9BA-43D5-87BE-67443E8EF086}">
      <p15:sldGuideLst xmlns="" xmlns:p15="http://schemas.microsoft.com/office/powerpoint/2012/main">
        <p15:guide id="1" orient="horz" pos="386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6" name="object 4">
            <a:extLst>
              <a:ext uri="{FF2B5EF4-FFF2-40B4-BE49-F238E27FC236}">
                <a16:creationId xmlns=""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3A5DAE"/>
          </a:solidFill>
        </p:spPr>
        <p:txBody>
          <a:bodyPr wrap="square" lIns="0" tIns="0" rIns="0" bIns="0" rtlCol="0"/>
          <a:lstStyle/>
          <a:p>
            <a:endParaRPr dirty="0">
              <a:latin typeface="Arial" charset="0"/>
            </a:endParaRPr>
          </a:p>
        </p:txBody>
      </p:sp>
      <p:pic>
        <p:nvPicPr>
          <p:cNvPr id="7" name="Picture Placeholder 9">
            <a:extLst>
              <a:ext uri="{FF2B5EF4-FFF2-40B4-BE49-F238E27FC236}">
                <a16:creationId xmlns="" xmlns:a16="http://schemas.microsoft.com/office/drawing/2014/main" id="{ED06D3D6-CBF2-4AE1-AD0F-9CE9251974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A8A423B8-CC76-43DB-A9AB-1F022FEFA6B8}" type="datetime4">
              <a:rPr lang="en-GB" smtClean="0"/>
              <a:t>08 November 2019</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9" name="object 3">
            <a:extLst>
              <a:ext uri="{FF2B5EF4-FFF2-40B4-BE49-F238E27FC236}">
                <a16:creationId xmlns=""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3A5DAE"/>
          </a:solidFill>
        </p:spPr>
        <p:txBody>
          <a:bodyPr wrap="square" lIns="0" tIns="0" rIns="0" bIns="0" rtlCol="0"/>
          <a:lstStyle/>
          <a:p>
            <a:endParaRPr dirty="0">
              <a:latin typeface="Arial" charset="0"/>
            </a:endParaRPr>
          </a:p>
        </p:txBody>
      </p:sp>
    </p:spTree>
    <p:extLst>
      <p:ext uri="{BB962C8B-B14F-4D97-AF65-F5344CB8AC3E}">
        <p14:creationId xmlns:p14="http://schemas.microsoft.com/office/powerpoint/2010/main" val="2059641340"/>
      </p:ext>
    </p:extLst>
  </p:cSld>
  <p:clrMapOvr>
    <a:masterClrMapping/>
  </p:clrMapOvr>
  <p:transition>
    <p:fade/>
  </p:transition>
  <p:extLst mod="1">
    <p:ext uri="{DCECCB84-F9BA-43D5-87BE-67443E8EF086}">
      <p15:sldGuideLst xmlns="" xmlns:p15="http://schemas.microsoft.com/office/powerpoint/2012/main">
        <p15:guide id="1" orient="horz" pos="386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6" name="object 4">
            <a:extLst>
              <a:ext uri="{FF2B5EF4-FFF2-40B4-BE49-F238E27FC236}">
                <a16:creationId xmlns=""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F9413A"/>
          </a:solidFill>
        </p:spPr>
        <p:txBody>
          <a:bodyPr wrap="square" lIns="0" tIns="0" rIns="0" bIns="0" rtlCol="0"/>
          <a:lstStyle/>
          <a:p>
            <a:endParaRPr dirty="0">
              <a:latin typeface="Arial" charset="0"/>
            </a:endParaRPr>
          </a:p>
        </p:txBody>
      </p:sp>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E311CE64-FB9F-46CE-989A-C6183D9D3871}" type="datetime4">
              <a:rPr lang="en-GB" smtClean="0"/>
              <a:t>08 November 2019</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9" name="object 3">
            <a:extLst>
              <a:ext uri="{FF2B5EF4-FFF2-40B4-BE49-F238E27FC236}">
                <a16:creationId xmlns=""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F9413A"/>
          </a:solidFill>
        </p:spPr>
        <p:txBody>
          <a:bodyPr wrap="square" lIns="0" tIns="0" rIns="0" bIns="0" rtlCol="0"/>
          <a:lstStyle/>
          <a:p>
            <a:endParaRPr dirty="0">
              <a:latin typeface="Arial" charset="0"/>
            </a:endParaRPr>
          </a:p>
        </p:txBody>
      </p:sp>
      <p:pic>
        <p:nvPicPr>
          <p:cNvPr id="2050" name="Picture 2" descr="Z:\Olivia - Rebrand Illustrations\REAL ILLUSTRATIONS\Tier 2\Digital\Other\PNG\courthouse_RGB_DarkGra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0868" y="1509511"/>
            <a:ext cx="5239788" cy="451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320770"/>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15:guide id="1" orient="horz" pos="386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6" name="object 4">
            <a:extLst>
              <a:ext uri="{FF2B5EF4-FFF2-40B4-BE49-F238E27FC236}">
                <a16:creationId xmlns=""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00C6B1"/>
          </a:solidFill>
        </p:spPr>
        <p:txBody>
          <a:bodyPr wrap="square" lIns="0" tIns="0" rIns="0" bIns="0" rtlCol="0"/>
          <a:lstStyle/>
          <a:p>
            <a:endParaRPr dirty="0">
              <a:latin typeface="Arial" charset="0"/>
            </a:endParaRPr>
          </a:p>
        </p:txBody>
      </p:sp>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5B1C3E8B-3D7C-41EE-9FC9-DA423DB93B67}" type="datetime4">
              <a:rPr lang="en-GB" smtClean="0"/>
              <a:t>08 November 2019</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9" name="object 3">
            <a:extLst>
              <a:ext uri="{FF2B5EF4-FFF2-40B4-BE49-F238E27FC236}">
                <a16:creationId xmlns=""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00C6B1"/>
          </a:solidFill>
        </p:spPr>
        <p:txBody>
          <a:bodyPr wrap="square" lIns="0" tIns="0" rIns="0" bIns="0" rtlCol="0"/>
          <a:lstStyle/>
          <a:p>
            <a:endParaRPr dirty="0">
              <a:latin typeface="Arial" charset="0"/>
            </a:endParaRPr>
          </a:p>
        </p:txBody>
      </p:sp>
      <p:pic>
        <p:nvPicPr>
          <p:cNvPr id="3074" name="Picture 2" descr="Z:\Olivia - Rebrand Illustrations\REAL ILLUSTRATIONS\Tier 2\Digital\Other\PNG\at_a_glance_binoculars_RGB_DarkGra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5979" y="3068960"/>
            <a:ext cx="5796799" cy="294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00944"/>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15:guide id="1" orient="horz" pos="386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sp>
        <p:nvSpPr>
          <p:cNvPr id="6" name="object 4">
            <a:extLst>
              <a:ext uri="{FF2B5EF4-FFF2-40B4-BE49-F238E27FC236}">
                <a16:creationId xmlns=""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C79CD3"/>
          </a:solidFill>
        </p:spPr>
        <p:txBody>
          <a:bodyPr wrap="square" lIns="0" tIns="0" rIns="0" bIns="0" rtlCol="0"/>
          <a:lstStyle/>
          <a:p>
            <a:endParaRPr dirty="0">
              <a:latin typeface="Arial" charset="0"/>
            </a:endParaRPr>
          </a:p>
        </p:txBody>
      </p:sp>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144694A8-2AF6-499B-B88F-6660078FF5B4}" type="datetime4">
              <a:rPr lang="en-GB" smtClean="0"/>
              <a:t>08 November 2019</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9" name="object 3">
            <a:extLst>
              <a:ext uri="{FF2B5EF4-FFF2-40B4-BE49-F238E27FC236}">
                <a16:creationId xmlns=""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C79CD3"/>
          </a:solidFill>
        </p:spPr>
        <p:txBody>
          <a:bodyPr wrap="square" lIns="0" tIns="0" rIns="0" bIns="0" rtlCol="0"/>
          <a:lstStyle/>
          <a:p>
            <a:endParaRPr dirty="0">
              <a:latin typeface="Arial" charset="0"/>
            </a:endParaRPr>
          </a:p>
        </p:txBody>
      </p:sp>
      <p:pic>
        <p:nvPicPr>
          <p:cNvPr id="4099" name="Picture 3" descr="Z:\Olivia - Rebrand Illustrations\REAL ILLUSTRATIONS\Tier 2\Digital\Other\PNG\rocket_RGB_DarkGra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2104" y="1340768"/>
            <a:ext cx="4405313"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43930"/>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15:guide id="1" orient="horz" pos="386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ext – Yellow">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rgbClr val="00C6B1"/>
                </a:solidFill>
                <a:latin typeface="Georgia" charset="0"/>
                <a:ea typeface="Georgia" charset="0"/>
                <a:cs typeface="Georgia" charset="0"/>
              </a:defRPr>
            </a:lvl1pPr>
            <a:lvl2pPr marL="227013" indent="0">
              <a:tabLst/>
              <a:defRPr sz="3000">
                <a:solidFill>
                  <a:srgbClr val="00C6B1"/>
                </a:solidFill>
                <a:latin typeface="Georgia" charset="0"/>
                <a:ea typeface="Georgia" charset="0"/>
                <a:cs typeface="Georgia" charset="0"/>
              </a:defRPr>
            </a:lvl2pPr>
            <a:lvl3pPr marL="227013" indent="0">
              <a:tabLst/>
              <a:defRPr sz="3000">
                <a:solidFill>
                  <a:srgbClr val="00C6B1"/>
                </a:solidFill>
                <a:latin typeface="Georgia" charset="0"/>
                <a:ea typeface="Georgia" charset="0"/>
                <a:cs typeface="Georgia" charset="0"/>
              </a:defRPr>
            </a:lvl3pPr>
            <a:lvl4pPr marL="227013" indent="0">
              <a:tabLst/>
              <a:defRPr sz="3000">
                <a:solidFill>
                  <a:srgbClr val="00C6B1"/>
                </a:solidFill>
                <a:latin typeface="Georgia" charset="0"/>
                <a:ea typeface="Georgia" charset="0"/>
                <a:cs typeface="Georgia" charset="0"/>
              </a:defRPr>
            </a:lvl4pPr>
            <a:lvl5pPr marL="227013" indent="0">
              <a:tabLst/>
              <a:defRPr sz="3000">
                <a:solidFill>
                  <a:srgbClr val="00C6B1"/>
                </a:solidFill>
                <a:latin typeface="Georgia" charset="0"/>
                <a:ea typeface="Georgia" charset="0"/>
                <a:cs typeface="Georgi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FDFFC022-7A86-4282-B3FD-1DF2F62939C4}"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object 8">
            <a:extLst>
              <a:ext uri="{FF2B5EF4-FFF2-40B4-BE49-F238E27FC236}">
                <a16:creationId xmlns="" xmlns:a16="http://schemas.microsoft.com/office/drawing/2014/main" id="{23CFB5C8-383D-4AAA-8614-6186778631B1}"/>
              </a:ext>
            </a:extLst>
          </p:cNvPr>
          <p:cNvSpPr txBox="1"/>
          <p:nvPr userDrawn="1"/>
        </p:nvSpPr>
        <p:spPr>
          <a:xfrm>
            <a:off x="7315225" y="4264703"/>
            <a:ext cx="4876775" cy="1609566"/>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p:txBody>
      </p:sp>
    </p:spTree>
    <p:extLst>
      <p:ext uri="{BB962C8B-B14F-4D97-AF65-F5344CB8AC3E}">
        <p14:creationId xmlns:p14="http://schemas.microsoft.com/office/powerpoint/2010/main" val="60572773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Dark Grey">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tx1"/>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55" name="Text Placeholder 54"/>
          <p:cNvSpPr>
            <a:spLocks noGrp="1"/>
          </p:cNvSpPr>
          <p:nvPr>
            <p:ph type="body" sz="quarter" idx="10" hasCustomPrompt="1"/>
          </p:nvPr>
        </p:nvSpPr>
        <p:spPr>
          <a:xfrm>
            <a:off x="466241" y="2108200"/>
            <a:ext cx="5867400" cy="3378173"/>
          </a:xfrm>
          <a:prstGeom prst="rect">
            <a:avLst/>
          </a:prstGeom>
        </p:spPr>
        <p:txBody>
          <a:bodyPr lIns="0" tIns="0" rIns="0" bIns="0"/>
          <a:lstStyle>
            <a:lvl1pPr>
              <a:defRPr sz="4700" b="0" baseline="0">
                <a:solidFill>
                  <a:schemeClr val="bg1"/>
                </a:solidFill>
                <a:latin typeface="Georgia" charset="0"/>
                <a:ea typeface="Georgia" charset="0"/>
                <a:cs typeface="Georgia" charset="0"/>
              </a:defRPr>
            </a:lvl1pPr>
            <a:lvl2pPr marL="6350" indent="0">
              <a:spcAft>
                <a:spcPts val="1800"/>
              </a:spcAft>
              <a:tabLst/>
              <a:defRPr sz="4700" b="1">
                <a:solidFill>
                  <a:schemeClr val="bg1"/>
                </a:solidFill>
                <a:latin typeface="Georgia" charset="0"/>
                <a:ea typeface="Georgia" charset="0"/>
                <a:cs typeface="Georgia" charset="0"/>
              </a:defRPr>
            </a:lvl2pPr>
            <a:lvl3pPr marL="6350" indent="0">
              <a:spcAft>
                <a:spcPts val="1600"/>
              </a:spcAft>
              <a:tabLst/>
              <a:defRPr sz="1600" b="0" i="0">
                <a:solidFill>
                  <a:schemeClr val="bg1"/>
                </a:solidFill>
                <a:latin typeface="Arial" charset="0"/>
                <a:ea typeface="Arial" charset="0"/>
                <a:cs typeface="Arial" charset="0"/>
              </a:defRPr>
            </a:lvl3pPr>
            <a:lvl4pPr marL="6350" indent="0">
              <a:tabLst/>
              <a:defRPr sz="1200" b="0" i="0">
                <a:solidFill>
                  <a:schemeClr val="bg1"/>
                </a:solidFill>
                <a:latin typeface="Arial" charset="0"/>
                <a:ea typeface="Arial" charset="0"/>
                <a:cs typeface="Arial" charset="0"/>
              </a:defRPr>
            </a:lvl4pPr>
            <a:lvl5pPr marL="6350" indent="0">
              <a:tabLst/>
              <a:defRPr sz="1200" b="0" i="0">
                <a:solidFill>
                  <a:schemeClr val="bg1"/>
                </a:solidFill>
                <a:latin typeface="Arial" charset="0"/>
                <a:ea typeface="Arial" charset="0"/>
                <a:cs typeface="Arial" charset="0"/>
              </a:defRPr>
            </a:lvl5pPr>
          </a:lstStyle>
          <a:p>
            <a:r>
              <a:rPr lang="en-GB" dirty="0" smtClean="0"/>
              <a:t>Click here to add our presentation title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200" y="190500"/>
            <a:ext cx="2523592" cy="1051200"/>
          </a:xfrm>
          <a:prstGeom prst="rect">
            <a:avLst/>
          </a:prstGeom>
        </p:spPr>
      </p:pic>
      <p:sp>
        <p:nvSpPr>
          <p:cNvPr id="4" name="Footer Placeholder 3"/>
          <p:cNvSpPr>
            <a:spLocks noGrp="1"/>
          </p:cNvSpPr>
          <p:nvPr>
            <p:ph type="ftr" sz="quarter" idx="12"/>
          </p:nvPr>
        </p:nvSpPr>
        <p:spPr/>
        <p:txBody>
          <a:bodyPr/>
          <a:lstStyle>
            <a:lvl1pPr>
              <a:defRPr b="0" i="0">
                <a:latin typeface="Arial" charset="0"/>
                <a:ea typeface="Arial" charset="0"/>
                <a:cs typeface="Arial" charset="0"/>
              </a:defRPr>
            </a:lvl1pPr>
          </a:lstStyle>
          <a:p>
            <a:r>
              <a:rPr lang="de-DE" dirty="0"/>
              <a:t>2018 © Harneys</a:t>
            </a:r>
            <a:endParaRPr lang="en-US"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7114" y="6216997"/>
            <a:ext cx="1872208" cy="28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text – Blue">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1B5DB2"/>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rgbClr val="00C6B1"/>
                </a:solidFill>
                <a:latin typeface="Georgia" charset="0"/>
                <a:ea typeface="Georgia" charset="0"/>
                <a:cs typeface="Georgia" charset="0"/>
              </a:defRPr>
            </a:lvl1pPr>
            <a:lvl2pPr marL="227013" indent="0">
              <a:tabLst/>
              <a:defRPr sz="3000">
                <a:solidFill>
                  <a:srgbClr val="00C6B1"/>
                </a:solidFill>
                <a:latin typeface="Georgia" charset="0"/>
                <a:ea typeface="Georgia" charset="0"/>
                <a:cs typeface="Georgia" charset="0"/>
              </a:defRPr>
            </a:lvl2pPr>
            <a:lvl3pPr marL="227013" indent="0">
              <a:tabLst/>
              <a:defRPr sz="3000">
                <a:solidFill>
                  <a:srgbClr val="00C6B1"/>
                </a:solidFill>
                <a:latin typeface="Georgia" charset="0"/>
                <a:ea typeface="Georgia" charset="0"/>
                <a:cs typeface="Georgia" charset="0"/>
              </a:defRPr>
            </a:lvl3pPr>
            <a:lvl4pPr marL="227013" indent="0">
              <a:tabLst/>
              <a:defRPr sz="3000">
                <a:solidFill>
                  <a:srgbClr val="00C6B1"/>
                </a:solidFill>
                <a:latin typeface="Georgia" charset="0"/>
                <a:ea typeface="Georgia" charset="0"/>
                <a:cs typeface="Georgia" charset="0"/>
              </a:defRPr>
            </a:lvl4pPr>
            <a:lvl5pPr marL="227013" indent="0">
              <a:tabLst/>
              <a:defRPr sz="3000">
                <a:solidFill>
                  <a:srgbClr val="00C6B1"/>
                </a:solidFill>
                <a:latin typeface="Georgia" charset="0"/>
                <a:ea typeface="Georgia" charset="0"/>
                <a:cs typeface="Georgi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83B00C0C-6F2D-4080-A862-EA40B11AA913}"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0" name="object 8">
            <a:extLst>
              <a:ext uri="{FF2B5EF4-FFF2-40B4-BE49-F238E27FC236}">
                <a16:creationId xmlns="" xmlns:a16="http://schemas.microsoft.com/office/drawing/2014/main" id="{23CFB5C8-383D-4AAA-8614-6186778631B1}"/>
              </a:ext>
            </a:extLst>
          </p:cNvPr>
          <p:cNvSpPr txBox="1"/>
          <p:nvPr userDrawn="1"/>
        </p:nvSpPr>
        <p:spPr>
          <a:xfrm>
            <a:off x="7315225" y="4264703"/>
            <a:ext cx="4876775" cy="1555200"/>
          </a:xfrm>
          <a:prstGeom prst="rect">
            <a:avLst/>
          </a:prstGeom>
          <a:solidFill>
            <a:srgbClr val="333F48"/>
          </a:solidFill>
        </p:spPr>
        <p:txBody>
          <a:bodyPr vert="horz" wrap="square" lIns="108000" tIns="108000" rIns="468000" bIns="216000" rtlCol="0">
            <a:spAutoFit/>
          </a:bodyPr>
          <a:lstStyle/>
          <a:p>
            <a:pPr marL="12700">
              <a:lnSpc>
                <a:spcPct val="100000"/>
              </a:lnSpc>
              <a:spcBef>
                <a:spcPts val="655"/>
              </a:spcBef>
            </a:pPr>
            <a:endParaRPr sz="1200" dirty="0">
              <a:solidFill>
                <a:schemeClr val="bg1"/>
              </a:solidFill>
              <a:latin typeface="Arial" charset="0"/>
              <a:cs typeface="Arial" charset="0"/>
            </a:endParaRPr>
          </a:p>
        </p:txBody>
      </p:sp>
    </p:spTree>
    <p:extLst>
      <p:ext uri="{BB962C8B-B14F-4D97-AF65-F5344CB8AC3E}">
        <p14:creationId xmlns:p14="http://schemas.microsoft.com/office/powerpoint/2010/main" val="285388859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ext – Green">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rgbClr val="C79CD3"/>
                </a:solidFill>
                <a:latin typeface="Georgia" charset="0"/>
                <a:ea typeface="Georgia" charset="0"/>
                <a:cs typeface="Georgia" charset="0"/>
              </a:defRPr>
            </a:lvl1pPr>
            <a:lvl2pPr marL="227013" indent="0">
              <a:tabLst/>
              <a:defRPr sz="3000">
                <a:solidFill>
                  <a:srgbClr val="C79CD3"/>
                </a:solidFill>
                <a:latin typeface="Georgia" charset="0"/>
                <a:ea typeface="Georgia" charset="0"/>
                <a:cs typeface="Georgia" charset="0"/>
              </a:defRPr>
            </a:lvl2pPr>
            <a:lvl3pPr marL="227013" indent="0">
              <a:tabLst/>
              <a:defRPr sz="3000">
                <a:solidFill>
                  <a:srgbClr val="C79CD3"/>
                </a:solidFill>
                <a:latin typeface="Georgia" charset="0"/>
                <a:ea typeface="Georgia" charset="0"/>
                <a:cs typeface="Georgia" charset="0"/>
              </a:defRPr>
            </a:lvl3pPr>
            <a:lvl4pPr marL="227013" indent="0">
              <a:tabLst/>
              <a:defRPr sz="3000">
                <a:solidFill>
                  <a:srgbClr val="C79CD3"/>
                </a:solidFill>
                <a:latin typeface="Georgia" charset="0"/>
                <a:ea typeface="Georgia" charset="0"/>
                <a:cs typeface="Georgia" charset="0"/>
              </a:defRPr>
            </a:lvl4pPr>
            <a:lvl5pPr marL="227013" indent="0">
              <a:tabLst/>
              <a:defRPr sz="3000">
                <a:solidFill>
                  <a:srgbClr val="C79CD3"/>
                </a:solidFill>
                <a:latin typeface="Georgia" charset="0"/>
                <a:ea typeface="Georgia" charset="0"/>
                <a:cs typeface="Georgi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A0E64843-6A28-447A-A267-9B374A2AAE8F}"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2018 © Harneys</a:t>
            </a:r>
            <a:endParaRPr lang="en-US" dirty="0"/>
          </a:p>
        </p:txBody>
      </p:sp>
      <p:sp>
        <p:nvSpPr>
          <p:cNvPr id="10" name="object 8">
            <a:extLst>
              <a:ext uri="{FF2B5EF4-FFF2-40B4-BE49-F238E27FC236}">
                <a16:creationId xmlns="" xmlns:a16="http://schemas.microsoft.com/office/drawing/2014/main" id="{23CFB5C8-383D-4AAA-8614-6186778631B1}"/>
              </a:ext>
            </a:extLst>
          </p:cNvPr>
          <p:cNvSpPr txBox="1"/>
          <p:nvPr userDrawn="1"/>
        </p:nvSpPr>
        <p:spPr>
          <a:xfrm>
            <a:off x="7315225" y="4264703"/>
            <a:ext cx="4876775" cy="1555200"/>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dirty="0">
              <a:solidFill>
                <a:schemeClr val="bg1"/>
              </a:solidFill>
              <a:latin typeface="Arial" charset="0"/>
              <a:cs typeface="Arial" charset="0"/>
            </a:endParaRPr>
          </a:p>
        </p:txBody>
      </p:sp>
    </p:spTree>
    <p:extLst>
      <p:ext uri="{BB962C8B-B14F-4D97-AF65-F5344CB8AC3E}">
        <p14:creationId xmlns:p14="http://schemas.microsoft.com/office/powerpoint/2010/main" val="212181071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text – Purple">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rgbClr val="333F48"/>
                </a:solidFill>
                <a:latin typeface="Georgia" charset="0"/>
                <a:ea typeface="Georgia" charset="0"/>
                <a:cs typeface="Georgia" charset="0"/>
              </a:defRPr>
            </a:lvl1pPr>
            <a:lvl2pPr marL="227013" indent="0">
              <a:tabLst/>
              <a:defRPr sz="3000">
                <a:solidFill>
                  <a:srgbClr val="333F48"/>
                </a:solidFill>
                <a:latin typeface="Georgia" charset="0"/>
                <a:ea typeface="Georgia" charset="0"/>
                <a:cs typeface="Georgia" charset="0"/>
              </a:defRPr>
            </a:lvl2pPr>
            <a:lvl3pPr marL="227013" indent="0">
              <a:tabLst/>
              <a:defRPr sz="3000">
                <a:solidFill>
                  <a:srgbClr val="333F48"/>
                </a:solidFill>
                <a:latin typeface="Georgia" charset="0"/>
                <a:ea typeface="Georgia" charset="0"/>
                <a:cs typeface="Georgia" charset="0"/>
              </a:defRPr>
            </a:lvl3pPr>
            <a:lvl4pPr marL="227013" indent="0">
              <a:tabLst/>
              <a:defRPr sz="3000">
                <a:solidFill>
                  <a:srgbClr val="333F48"/>
                </a:solidFill>
                <a:latin typeface="Georgia" charset="0"/>
                <a:ea typeface="Georgia" charset="0"/>
                <a:cs typeface="Georgia" charset="0"/>
              </a:defRPr>
            </a:lvl4pPr>
            <a:lvl5pPr marL="227013" indent="0">
              <a:tabLst/>
              <a:defRPr sz="3000">
                <a:solidFill>
                  <a:srgbClr val="333F48"/>
                </a:solidFill>
                <a:latin typeface="Georgia" charset="0"/>
                <a:ea typeface="Georgia" charset="0"/>
                <a:cs typeface="Georgi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20F89F0D-B45C-441B-9BD0-6313C1D1017B}"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0" name="object 8">
            <a:extLst>
              <a:ext uri="{FF2B5EF4-FFF2-40B4-BE49-F238E27FC236}">
                <a16:creationId xmlns="" xmlns:a16="http://schemas.microsoft.com/office/drawing/2014/main" id="{23CFB5C8-383D-4AAA-8614-6186778631B1}"/>
              </a:ext>
            </a:extLst>
          </p:cNvPr>
          <p:cNvSpPr txBox="1"/>
          <p:nvPr userDrawn="1"/>
        </p:nvSpPr>
        <p:spPr>
          <a:xfrm>
            <a:off x="7315225" y="4264703"/>
            <a:ext cx="4876775" cy="1555200"/>
          </a:xfrm>
          <a:prstGeom prst="rect">
            <a:avLst/>
          </a:prstGeom>
          <a:solidFill>
            <a:srgbClr val="F9413A"/>
          </a:solidFill>
        </p:spPr>
        <p:txBody>
          <a:bodyPr vert="horz" wrap="square" lIns="108000" tIns="108000" rIns="468000" bIns="216000" rtlCol="0">
            <a:spAutoFit/>
          </a:bodyPr>
          <a:lstStyle/>
          <a:p>
            <a:pPr marL="12700">
              <a:lnSpc>
                <a:spcPct val="100000"/>
              </a:lnSpc>
              <a:spcBef>
                <a:spcPts val="655"/>
              </a:spcBef>
            </a:pPr>
            <a:endParaRPr sz="1200" dirty="0">
              <a:solidFill>
                <a:schemeClr val="bg1"/>
              </a:solidFill>
              <a:latin typeface="Arial" charset="0"/>
              <a:cs typeface="Arial" charset="0"/>
            </a:endParaRPr>
          </a:p>
        </p:txBody>
      </p:sp>
    </p:spTree>
    <p:extLst>
      <p:ext uri="{BB962C8B-B14F-4D97-AF65-F5344CB8AC3E}">
        <p14:creationId xmlns:p14="http://schemas.microsoft.com/office/powerpoint/2010/main" val="197821329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text – Charcoal">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rgbClr val="F9413A"/>
                </a:solidFill>
                <a:latin typeface="Georgia" charset="0"/>
                <a:ea typeface="Georgia" charset="0"/>
                <a:cs typeface="Georgia" charset="0"/>
              </a:defRPr>
            </a:lvl1pPr>
            <a:lvl2pPr marL="227013" indent="0">
              <a:tabLst/>
              <a:defRPr sz="3000">
                <a:solidFill>
                  <a:srgbClr val="F9413A"/>
                </a:solidFill>
                <a:latin typeface="Georgia" charset="0"/>
                <a:ea typeface="Georgia" charset="0"/>
                <a:cs typeface="Georgia" charset="0"/>
              </a:defRPr>
            </a:lvl2pPr>
            <a:lvl3pPr marL="227013" indent="0">
              <a:tabLst/>
              <a:defRPr sz="3000">
                <a:solidFill>
                  <a:srgbClr val="F9413A"/>
                </a:solidFill>
                <a:latin typeface="Georgia" charset="0"/>
                <a:ea typeface="Georgia" charset="0"/>
                <a:cs typeface="Georgia" charset="0"/>
              </a:defRPr>
            </a:lvl3pPr>
            <a:lvl4pPr marL="227013" indent="0">
              <a:tabLst/>
              <a:defRPr sz="3000">
                <a:solidFill>
                  <a:srgbClr val="F9413A"/>
                </a:solidFill>
                <a:latin typeface="Georgia" charset="0"/>
                <a:ea typeface="Georgia" charset="0"/>
                <a:cs typeface="Georgia" charset="0"/>
              </a:defRPr>
            </a:lvl4pPr>
            <a:lvl5pPr marL="227013" indent="0">
              <a:tabLst/>
              <a:defRPr sz="3000">
                <a:solidFill>
                  <a:srgbClr val="F9413A"/>
                </a:solidFill>
                <a:latin typeface="Georgia" charset="0"/>
                <a:ea typeface="Georgia" charset="0"/>
                <a:cs typeface="Georgi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701AC91C-D421-4651-BC19-D797EE1B7142}"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0" name="object 8">
            <a:extLst>
              <a:ext uri="{FF2B5EF4-FFF2-40B4-BE49-F238E27FC236}">
                <a16:creationId xmlns="" xmlns:a16="http://schemas.microsoft.com/office/drawing/2014/main" id="{23CFB5C8-383D-4AAA-8614-6186778631B1}"/>
              </a:ext>
            </a:extLst>
          </p:cNvPr>
          <p:cNvSpPr txBox="1"/>
          <p:nvPr userDrawn="1"/>
        </p:nvSpPr>
        <p:spPr>
          <a:xfrm>
            <a:off x="7315225" y="4264703"/>
            <a:ext cx="4876775" cy="1555200"/>
          </a:xfrm>
          <a:prstGeom prst="rect">
            <a:avLst/>
          </a:prstGeom>
          <a:solidFill>
            <a:srgbClr val="FFD700"/>
          </a:solidFill>
        </p:spPr>
        <p:txBody>
          <a:bodyPr vert="horz" wrap="square" lIns="108000" tIns="108000" rIns="468000" bIns="216000" rtlCol="0">
            <a:spAutoFit/>
          </a:bodyPr>
          <a:lstStyle/>
          <a:p>
            <a:pPr marL="12700">
              <a:lnSpc>
                <a:spcPct val="100000"/>
              </a:lnSpc>
              <a:spcBef>
                <a:spcPts val="655"/>
              </a:spcBef>
            </a:pPr>
            <a:endParaRPr sz="1200" dirty="0">
              <a:solidFill>
                <a:srgbClr val="333F48"/>
              </a:solidFill>
              <a:latin typeface="Arial" charset="0"/>
              <a:cs typeface="Arial" charset="0"/>
            </a:endParaRPr>
          </a:p>
        </p:txBody>
      </p:sp>
    </p:spTree>
    <p:extLst>
      <p:ext uri="{BB962C8B-B14F-4D97-AF65-F5344CB8AC3E}">
        <p14:creationId xmlns:p14="http://schemas.microsoft.com/office/powerpoint/2010/main" val="141439406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text 2 – Blue">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3A5DAE"/>
          </a:solidFill>
          <a:ln>
            <a:solidFill>
              <a:srgbClr val="3A5DAE"/>
            </a:solid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hasCustomPrompt="1"/>
          </p:nvPr>
        </p:nvSpPr>
        <p:spPr>
          <a:xfrm>
            <a:off x="457200" y="1550440"/>
            <a:ext cx="5257800" cy="205184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285750" indent="-285750">
              <a:spcAft>
                <a:spcPts val="1600"/>
              </a:spcAft>
              <a:buFont typeface="Wingdings" panose="05000000000000000000" pitchFamily="2" charset="2"/>
              <a:buChar char="§"/>
              <a:tabLst/>
              <a:defRPr sz="1600" b="0" i="0">
                <a:solidFill>
                  <a:schemeClr val="bg1"/>
                </a:solidFill>
                <a:latin typeface="Arial" charset="0"/>
                <a:ea typeface="Arial" charset="0"/>
                <a:cs typeface="Arial" charset="0"/>
              </a:defRPr>
            </a:lvl2pPr>
            <a:lvl3pPr marL="292100" indent="-285750">
              <a:spcAft>
                <a:spcPts val="1400"/>
              </a:spcAft>
              <a:buFont typeface="Wingdings" panose="05000000000000000000" pitchFamily="2" charset="2"/>
              <a:buChar char="§"/>
              <a:tabLst/>
              <a:defRPr sz="1400" b="0" i="0">
                <a:solidFill>
                  <a:schemeClr val="bg1"/>
                </a:solidFill>
                <a:latin typeface="Arial" charset="0"/>
                <a:ea typeface="Arial" charset="0"/>
                <a:cs typeface="Arial" charset="0"/>
              </a:defRPr>
            </a:lvl3pPr>
            <a:lvl4pPr marL="177800" indent="-171450">
              <a:spcAft>
                <a:spcPts val="1200"/>
              </a:spcAft>
              <a:buFont typeface="Wingdings" panose="05000000000000000000" pitchFamily="2" charset="2"/>
              <a:buChar char="§"/>
              <a:tabLst/>
              <a:defRPr sz="1200" b="0" i="0">
                <a:solidFill>
                  <a:schemeClr val="bg1"/>
                </a:solidFill>
                <a:latin typeface="Arial" charset="0"/>
                <a:ea typeface="Arial" charset="0"/>
                <a:cs typeface="Arial" charset="0"/>
              </a:defRPr>
            </a:lvl4pPr>
            <a:lvl5pPr marL="177800" indent="-171450">
              <a:spcAft>
                <a:spcPts val="1000"/>
              </a:spcAft>
              <a:buFont typeface="Wingdings" panose="05000000000000000000" pitchFamily="2" charset="2"/>
              <a:buChar char="§"/>
              <a:tabLst/>
              <a:defRPr sz="1000" b="0" i="0">
                <a:solidFill>
                  <a:schemeClr val="bg1"/>
                </a:solidFill>
                <a:latin typeface="Arial" charset="0"/>
                <a:ea typeface="Arial" charset="0"/>
                <a:cs typeface="Arial" charset="0"/>
              </a:defRPr>
            </a:lvl5pPr>
          </a:lstStyle>
          <a:p>
            <a:pPr lvl="0"/>
            <a:r>
              <a:rPr lang="en-US" dirty="0"/>
              <a:t>Click to edit Master text styles</a:t>
            </a:r>
          </a:p>
          <a:p>
            <a:pPr lvl="1"/>
            <a:r>
              <a:rPr lang="en-US" dirty="0"/>
              <a:t>Bullet 1</a:t>
            </a:r>
          </a:p>
          <a:p>
            <a:pPr lvl="1"/>
            <a:r>
              <a:rPr lang="en-US" dirty="0"/>
              <a:t>Bullet 2</a:t>
            </a:r>
          </a:p>
          <a:p>
            <a:pPr lvl="1"/>
            <a:r>
              <a:rPr lang="en-US" dirty="0"/>
              <a:t>Bullet 3</a:t>
            </a:r>
          </a:p>
          <a:p>
            <a:pPr lvl="1"/>
            <a:endParaRPr lang="en-US" dirty="0"/>
          </a:p>
        </p:txBody>
      </p:sp>
      <p:sp>
        <p:nvSpPr>
          <p:cNvPr id="2" name="Date Placeholder 1"/>
          <p:cNvSpPr>
            <a:spLocks noGrp="1"/>
          </p:cNvSpPr>
          <p:nvPr>
            <p:ph type="dt" sz="half" idx="15"/>
          </p:nvPr>
        </p:nvSpPr>
        <p:spPr/>
        <p:txBody>
          <a:bodyPr/>
          <a:lstStyle/>
          <a:p>
            <a:fld id="{701AC91C-D421-4651-BC19-D797EE1B7142}"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3" name="Text Placeholder 18">
            <a:extLst>
              <a:ext uri="{FF2B5EF4-FFF2-40B4-BE49-F238E27FC236}">
                <a16:creationId xmlns=""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3A5DAE"/>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34730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text 2 – Green">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00C6B1"/>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701AC91C-D421-4651-BC19-D797EE1B7142}"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3" name="Text Placeholder 18">
            <a:extLst>
              <a:ext uri="{FF2B5EF4-FFF2-40B4-BE49-F238E27FC236}">
                <a16:creationId xmlns=""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00C6B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55106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text 2 – Purple">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C79CD3"/>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701AC91C-D421-4651-BC19-D797EE1B7142}"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3" name="Text Placeholder 18">
            <a:extLst>
              <a:ext uri="{FF2B5EF4-FFF2-40B4-BE49-F238E27FC236}">
                <a16:creationId xmlns=""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767257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text 2 – Charcoal">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chemeClr val="accent3"/>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701AC91C-D421-4651-BC19-D797EE1B7142}"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3" name="Text Placeholder 18">
            <a:extLst>
              <a:ext uri="{FF2B5EF4-FFF2-40B4-BE49-F238E27FC236}">
                <a16:creationId xmlns=""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333F48"/>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94957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text 2 – Yellow">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FFD700"/>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rgbClr val="333F48"/>
                </a:solidFill>
              </a:defRPr>
            </a:lvl1pPr>
          </a:lstStyle>
          <a:p>
            <a:r>
              <a:rPr lang="en-US" smtClean="0"/>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rgbClr val="333F48"/>
                </a:solidFill>
                <a:latin typeface="Arial" charset="0"/>
                <a:ea typeface="Arial" charset="0"/>
                <a:cs typeface="Arial" charset="0"/>
              </a:defRPr>
            </a:lvl1pPr>
            <a:lvl2pPr marL="0" indent="0">
              <a:spcAft>
                <a:spcPts val="1600"/>
              </a:spcAft>
              <a:tabLst/>
              <a:defRPr sz="1600" b="0" i="0">
                <a:solidFill>
                  <a:srgbClr val="333F48"/>
                </a:solidFill>
                <a:latin typeface="Arial" charset="0"/>
                <a:ea typeface="Arial" charset="0"/>
                <a:cs typeface="Arial" charset="0"/>
              </a:defRPr>
            </a:lvl2pPr>
            <a:lvl3pPr marL="6350" indent="0">
              <a:spcAft>
                <a:spcPts val="1400"/>
              </a:spcAft>
              <a:tabLst/>
              <a:defRPr sz="1400" b="0" i="0">
                <a:solidFill>
                  <a:srgbClr val="333F48"/>
                </a:solidFill>
                <a:latin typeface="Arial" charset="0"/>
                <a:ea typeface="Arial" charset="0"/>
                <a:cs typeface="Arial" charset="0"/>
              </a:defRPr>
            </a:lvl3pPr>
            <a:lvl4pPr marL="6350" indent="0">
              <a:spcAft>
                <a:spcPts val="1200"/>
              </a:spcAft>
              <a:tabLst/>
              <a:defRPr sz="1200" b="0" i="0">
                <a:solidFill>
                  <a:srgbClr val="333F48"/>
                </a:solidFill>
                <a:latin typeface="Arial" charset="0"/>
                <a:ea typeface="Arial" charset="0"/>
                <a:cs typeface="Arial" charset="0"/>
              </a:defRPr>
            </a:lvl4pPr>
            <a:lvl5pPr marL="6350" indent="0">
              <a:spcAft>
                <a:spcPts val="1000"/>
              </a:spcAft>
              <a:tabLst/>
              <a:defRPr sz="1000" b="0" i="0">
                <a:solidFill>
                  <a:srgbClr val="333F48"/>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701AC91C-D421-4651-BC19-D797EE1B7142}"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solidFill>
                  <a:srgbClr val="333F48"/>
                </a:solidFill>
                <a:latin typeface="Arial" charset="0"/>
                <a:ea typeface="Arial" charset="0"/>
                <a:cs typeface="Arial" charset="0"/>
              </a:defRPr>
            </a:lvl1pPr>
          </a:lstStyle>
          <a:p>
            <a:r>
              <a:rPr lang="de-DE"/>
              <a:t>2018 © Harneys</a:t>
            </a:r>
            <a:endParaRPr lang="en-US" dirty="0"/>
          </a:p>
        </p:txBody>
      </p:sp>
      <p:sp>
        <p:nvSpPr>
          <p:cNvPr id="13" name="Text Placeholder 18">
            <a:extLst>
              <a:ext uri="{FF2B5EF4-FFF2-40B4-BE49-F238E27FC236}">
                <a16:creationId xmlns=""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333F48"/>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99803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text – White">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chemeClr val="tx1"/>
                </a:solidFill>
                <a:latin typeface="Georgia" charset="0"/>
                <a:ea typeface="Georgia" charset="0"/>
                <a:cs typeface="Georgia" charset="0"/>
              </a:defRPr>
            </a:lvl1pPr>
            <a:lvl2pPr marL="227013" indent="0">
              <a:tabLst/>
              <a:defRPr sz="3000">
                <a:solidFill>
                  <a:schemeClr val="tx1"/>
                </a:solidFill>
                <a:latin typeface="Georgia" charset="0"/>
                <a:ea typeface="Georgia" charset="0"/>
                <a:cs typeface="Georgia" charset="0"/>
              </a:defRPr>
            </a:lvl2pPr>
            <a:lvl3pPr marL="227013" indent="0">
              <a:tabLst/>
              <a:defRPr sz="3000">
                <a:solidFill>
                  <a:schemeClr val="tx1"/>
                </a:solidFill>
                <a:latin typeface="Georgia" charset="0"/>
                <a:ea typeface="Georgia" charset="0"/>
                <a:cs typeface="Georgia" charset="0"/>
              </a:defRPr>
            </a:lvl3pPr>
            <a:lvl4pPr marL="227013" indent="0">
              <a:tabLst/>
              <a:defRPr sz="3000">
                <a:solidFill>
                  <a:schemeClr val="tx1"/>
                </a:solidFill>
                <a:latin typeface="Georgia" charset="0"/>
                <a:ea typeface="Georgia" charset="0"/>
                <a:cs typeface="Georgia" charset="0"/>
              </a:defRPr>
            </a:lvl4pPr>
            <a:lvl5pPr marL="227013" indent="0">
              <a:tabLst/>
              <a:defRPr sz="3000">
                <a:solidFill>
                  <a:schemeClr val="tx1"/>
                </a:solidFill>
                <a:latin typeface="Georgia" charset="0"/>
                <a:ea typeface="Georgia" charset="0"/>
                <a:cs typeface="Georgi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tx1"/>
                </a:solidFill>
              </a:defRPr>
            </a:lvl1pPr>
          </a:lstStyle>
          <a:p>
            <a:r>
              <a:rPr lang="en-US" smtClean="0"/>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14C3D56D-5B1F-4C20-9BE2-0DCF9813CC9D}"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 Dark Grey">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tx1"/>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4" name="Footer Placeholder 3"/>
          <p:cNvSpPr>
            <a:spLocks noGrp="1"/>
          </p:cNvSpPr>
          <p:nvPr>
            <p:ph type="ftr" sz="quarter" idx="12"/>
          </p:nvPr>
        </p:nvSpPr>
        <p:spPr/>
        <p:txBody>
          <a:bodyPr/>
          <a:lstStyle>
            <a:lvl1pPr>
              <a:defRPr b="0" i="0">
                <a:latin typeface="Arial" charset="0"/>
                <a:ea typeface="Arial" charset="0"/>
                <a:cs typeface="Arial" charset="0"/>
              </a:defRPr>
            </a:lvl1pPr>
          </a:lstStyle>
          <a:p>
            <a:r>
              <a:rPr lang="de-DE" dirty="0"/>
              <a:t>2018 © Harneys</a:t>
            </a:r>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84762" b="9703"/>
          <a:stretch/>
        </p:blipFill>
        <p:spPr>
          <a:xfrm>
            <a:off x="7248127" y="6256912"/>
            <a:ext cx="4848301" cy="379640"/>
          </a:xfrm>
          <a:prstGeom prst="rect">
            <a:avLst/>
          </a:prstGeom>
        </p:spPr>
      </p:pic>
    </p:spTree>
    <p:extLst>
      <p:ext uri="{BB962C8B-B14F-4D97-AF65-F5344CB8AC3E}">
        <p14:creationId xmlns:p14="http://schemas.microsoft.com/office/powerpoint/2010/main" val="39241085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dy - Yellow/Red">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rgbClr val="F9413A"/>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rgbClr val="333F48"/>
                </a:solidFill>
              </a:defRPr>
            </a:lvl1pPr>
          </a:lstStyle>
          <a:p>
            <a:r>
              <a:rPr lang="en-US" smtClean="0"/>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rgbClr val="333F48"/>
                </a:solidFill>
                <a:latin typeface="Arial" charset="0"/>
                <a:ea typeface="Arial" charset="0"/>
                <a:cs typeface="Arial" charset="0"/>
              </a:defRPr>
            </a:lvl1pPr>
            <a:lvl2pPr marL="0" indent="0">
              <a:spcAft>
                <a:spcPts val="1600"/>
              </a:spcAft>
              <a:tabLst/>
              <a:defRPr sz="1600" b="0" i="0">
                <a:solidFill>
                  <a:srgbClr val="333F48"/>
                </a:solidFill>
                <a:latin typeface="Arial" charset="0"/>
                <a:ea typeface="Arial" charset="0"/>
                <a:cs typeface="Arial" charset="0"/>
              </a:defRPr>
            </a:lvl2pPr>
            <a:lvl3pPr marL="6350" indent="0">
              <a:spcAft>
                <a:spcPts val="1400"/>
              </a:spcAft>
              <a:tabLst/>
              <a:defRPr sz="1400" b="0" i="0">
                <a:solidFill>
                  <a:srgbClr val="333F48"/>
                </a:solidFill>
                <a:latin typeface="Arial" charset="0"/>
                <a:ea typeface="Arial" charset="0"/>
                <a:cs typeface="Arial" charset="0"/>
              </a:defRPr>
            </a:lvl3pPr>
            <a:lvl4pPr marL="6350" indent="0">
              <a:spcAft>
                <a:spcPts val="1200"/>
              </a:spcAft>
              <a:tabLst/>
              <a:defRPr sz="1200" b="0" i="0">
                <a:solidFill>
                  <a:srgbClr val="333F48"/>
                </a:solidFill>
                <a:latin typeface="Arial" charset="0"/>
                <a:ea typeface="Arial" charset="0"/>
                <a:cs typeface="Arial" charset="0"/>
              </a:defRPr>
            </a:lvl4pPr>
            <a:lvl5pPr marL="6350" indent="0">
              <a:spcAft>
                <a:spcPts val="1000"/>
              </a:spcAft>
              <a:tabLst/>
              <a:defRPr sz="1000" b="0" i="0">
                <a:solidFill>
                  <a:srgbClr val="333F48"/>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69B68444-11E8-4547-93BA-70EA23BE8894}"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 Blue/Green">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3A5DAE"/>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rgbClr val="00C6B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E94211E3-43B5-4CBD-8FFA-875619A47C6C}"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2090502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dy - Green/Purple">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CB14265C-8AB6-41D0-8E79-4DB96E6280FB}"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141198265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 Purple/Charcoal">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E48AD062-2790-4BA4-B77C-F2F87D2B9977}"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261706643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 Charcoal/Red">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rgbClr val="F9413A"/>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smtClean="0"/>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944F8B30-0F56-4EB2-A714-05442935C105}"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417947371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 White">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7938"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tx1"/>
                </a:solidFill>
              </a:defRPr>
            </a:lvl1pPr>
          </a:lstStyle>
          <a:p>
            <a:r>
              <a:rPr lang="en-US" smtClean="0"/>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p:txBody>
          <a:bodyPr/>
          <a:lstStyle/>
          <a:p>
            <a:fld id="{A43E0ADA-FC11-462C-9FB2-E35A01D4ACDA}" type="datetime4">
              <a:rPr lang="en-GB" smtClean="0"/>
              <a:t>08 November 2019</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Block - Whit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EA1D2C-3D0C-46DC-BA43-66D47FCFD4D7}"/>
              </a:ext>
            </a:extLst>
          </p:cNvPr>
          <p:cNvSpPr>
            <a:spLocks noGrp="1"/>
          </p:cNvSpPr>
          <p:nvPr>
            <p:ph type="title"/>
          </p:nvPr>
        </p:nvSpPr>
        <p:spPr/>
        <p:txBody>
          <a:bodyPr/>
          <a:lstStyle/>
          <a:p>
            <a:r>
              <a:rPr lang="en-US" smtClean="0"/>
              <a:t>Click to edit Master title style</a:t>
            </a:r>
            <a:endParaRPr lang="en-CA"/>
          </a:p>
        </p:txBody>
      </p:sp>
      <p:sp>
        <p:nvSpPr>
          <p:cNvPr id="3" name="Footer Placeholder 2">
            <a:extLst>
              <a:ext uri="{FF2B5EF4-FFF2-40B4-BE49-F238E27FC236}">
                <a16:creationId xmlns=""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2018 © Harneys</a:t>
            </a:r>
            <a:endParaRPr lang="en-US" dirty="0">
              <a:latin typeface="Arial" charset="0"/>
              <a:ea typeface="Arial" charset="0"/>
              <a:cs typeface="Arial" charset="0"/>
            </a:endParaRPr>
          </a:p>
        </p:txBody>
      </p:sp>
      <p:sp>
        <p:nvSpPr>
          <p:cNvPr id="4" name="Date Placeholder 3">
            <a:extLst>
              <a:ext uri="{FF2B5EF4-FFF2-40B4-BE49-F238E27FC236}">
                <a16:creationId xmlns="" xmlns:a16="http://schemas.microsoft.com/office/drawing/2014/main" id="{B54FA073-B336-4388-A6FF-686791B17FBC}"/>
              </a:ext>
            </a:extLst>
          </p:cNvPr>
          <p:cNvSpPr>
            <a:spLocks noGrp="1"/>
          </p:cNvSpPr>
          <p:nvPr>
            <p:ph type="dt" sz="half" idx="11"/>
          </p:nvPr>
        </p:nvSpPr>
        <p:spPr/>
        <p:txBody>
          <a:bodyPr/>
          <a:lstStyle/>
          <a:p>
            <a:fld id="{95A15886-FAAB-4AC1-A512-2CCE7C1FA834}" type="datetime4">
              <a:rPr lang="en-GB" smtClean="0"/>
              <a:t>08 November 2019</a:t>
            </a:fld>
            <a:endParaRPr lang="en-US" dirty="0"/>
          </a:p>
        </p:txBody>
      </p:sp>
      <p:sp>
        <p:nvSpPr>
          <p:cNvPr id="6" name="Text Placeholder 5">
            <a:extLst>
              <a:ext uri="{FF2B5EF4-FFF2-40B4-BE49-F238E27FC236}">
                <a16:creationId xmlns=""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8" name="Text Placeholder 7">
            <a:extLst>
              <a:ext uri="{FF2B5EF4-FFF2-40B4-BE49-F238E27FC236}">
                <a16:creationId xmlns=""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9" name="Text Placeholder 16">
            <a:extLst>
              <a:ext uri="{FF2B5EF4-FFF2-40B4-BE49-F238E27FC236}">
                <a16:creationId xmlns=""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2" name="Holder 6">
            <a:extLst>
              <a:ext uri="{FF2B5EF4-FFF2-40B4-BE49-F238E27FC236}">
                <a16:creationId xmlns=""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784906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Block - Purple">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5" name="Rectangle 4">
            <a:extLst>
              <a:ext uri="{FF2B5EF4-FFF2-40B4-BE49-F238E27FC236}">
                <a16:creationId xmlns="" xmlns:a16="http://schemas.microsoft.com/office/drawing/2014/main" id="{BA90680A-EE1E-462E-A434-7ED1D366BF0C}"/>
              </a:ext>
            </a:extLst>
          </p:cNvPr>
          <p:cNvSpPr/>
          <p:nvPr userDrawn="1"/>
        </p:nvSpPr>
        <p:spPr>
          <a:xfrm>
            <a:off x="0" y="1384425"/>
            <a:ext cx="12192000" cy="4254375"/>
          </a:xfrm>
          <a:prstGeom prst="rect">
            <a:avLst/>
          </a:prstGeom>
          <a:solidFill>
            <a:srgbClr val="C7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 xmlns:a16="http://schemas.microsoft.com/office/drawing/2014/main" id="{7DEA1D2C-3D0C-46DC-BA43-66D47FCFD4D7}"/>
              </a:ext>
            </a:extLst>
          </p:cNvPr>
          <p:cNvSpPr>
            <a:spLocks noGrp="1"/>
          </p:cNvSpPr>
          <p:nvPr>
            <p:ph type="title"/>
          </p:nvPr>
        </p:nvSpPr>
        <p:spPr/>
        <p:txBody>
          <a:bodyPr/>
          <a:lstStyle/>
          <a:p>
            <a:r>
              <a:rPr lang="en-US" smtClean="0"/>
              <a:t>Click to edit Master title style</a:t>
            </a:r>
            <a:endParaRPr lang="en-CA"/>
          </a:p>
        </p:txBody>
      </p:sp>
      <p:sp>
        <p:nvSpPr>
          <p:cNvPr id="3" name="Footer Placeholder 2">
            <a:extLst>
              <a:ext uri="{FF2B5EF4-FFF2-40B4-BE49-F238E27FC236}">
                <a16:creationId xmlns=""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2018 © Harneys</a:t>
            </a:r>
            <a:endParaRPr lang="en-US" dirty="0">
              <a:latin typeface="Arial" charset="0"/>
              <a:ea typeface="Arial" charset="0"/>
              <a:cs typeface="Arial" charset="0"/>
            </a:endParaRPr>
          </a:p>
        </p:txBody>
      </p:sp>
      <p:sp>
        <p:nvSpPr>
          <p:cNvPr id="4" name="Date Placeholder 3">
            <a:extLst>
              <a:ext uri="{FF2B5EF4-FFF2-40B4-BE49-F238E27FC236}">
                <a16:creationId xmlns="" xmlns:a16="http://schemas.microsoft.com/office/drawing/2014/main" id="{B54FA073-B336-4388-A6FF-686791B17FBC}"/>
              </a:ext>
            </a:extLst>
          </p:cNvPr>
          <p:cNvSpPr>
            <a:spLocks noGrp="1"/>
          </p:cNvSpPr>
          <p:nvPr>
            <p:ph type="dt" sz="half" idx="11"/>
          </p:nvPr>
        </p:nvSpPr>
        <p:spPr/>
        <p:txBody>
          <a:bodyPr/>
          <a:lstStyle/>
          <a:p>
            <a:fld id="{95A15886-FAAB-4AC1-A512-2CCE7C1FA834}" type="datetime4">
              <a:rPr lang="en-GB" smtClean="0"/>
              <a:t>08 November 2019</a:t>
            </a:fld>
            <a:endParaRPr lang="en-US" dirty="0"/>
          </a:p>
        </p:txBody>
      </p:sp>
      <p:sp>
        <p:nvSpPr>
          <p:cNvPr id="6" name="Text Placeholder 5">
            <a:extLst>
              <a:ext uri="{FF2B5EF4-FFF2-40B4-BE49-F238E27FC236}">
                <a16:creationId xmlns=""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8" name="Text Placeholder 7">
            <a:extLst>
              <a:ext uri="{FF2B5EF4-FFF2-40B4-BE49-F238E27FC236}">
                <a16:creationId xmlns=""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9" name="Text Placeholder 16">
            <a:extLst>
              <a:ext uri="{FF2B5EF4-FFF2-40B4-BE49-F238E27FC236}">
                <a16:creationId xmlns=""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2" name="Holder 6">
            <a:extLst>
              <a:ext uri="{FF2B5EF4-FFF2-40B4-BE49-F238E27FC236}">
                <a16:creationId xmlns=""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416008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Block - Yellow">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5" name="Rectangle 4">
            <a:extLst>
              <a:ext uri="{FF2B5EF4-FFF2-40B4-BE49-F238E27FC236}">
                <a16:creationId xmlns="" xmlns:a16="http://schemas.microsoft.com/office/drawing/2014/main" id="{BA90680A-EE1E-462E-A434-7ED1D366BF0C}"/>
              </a:ext>
            </a:extLst>
          </p:cNvPr>
          <p:cNvSpPr/>
          <p:nvPr userDrawn="1"/>
        </p:nvSpPr>
        <p:spPr>
          <a:xfrm>
            <a:off x="0" y="1384425"/>
            <a:ext cx="12192000" cy="4254375"/>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 xmlns:a16="http://schemas.microsoft.com/office/drawing/2014/main" id="{7DEA1D2C-3D0C-46DC-BA43-66D47FCFD4D7}"/>
              </a:ext>
            </a:extLst>
          </p:cNvPr>
          <p:cNvSpPr>
            <a:spLocks noGrp="1"/>
          </p:cNvSpPr>
          <p:nvPr>
            <p:ph type="title"/>
          </p:nvPr>
        </p:nvSpPr>
        <p:spPr/>
        <p:txBody>
          <a:bodyPr/>
          <a:lstStyle/>
          <a:p>
            <a:r>
              <a:rPr lang="en-US" smtClean="0"/>
              <a:t>Click to edit Master title style</a:t>
            </a:r>
            <a:endParaRPr lang="en-CA"/>
          </a:p>
        </p:txBody>
      </p:sp>
      <p:sp>
        <p:nvSpPr>
          <p:cNvPr id="3" name="Footer Placeholder 2">
            <a:extLst>
              <a:ext uri="{FF2B5EF4-FFF2-40B4-BE49-F238E27FC236}">
                <a16:creationId xmlns=""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2018 © Harneys</a:t>
            </a:r>
            <a:endParaRPr lang="en-US" dirty="0">
              <a:latin typeface="Arial" charset="0"/>
              <a:ea typeface="Arial" charset="0"/>
              <a:cs typeface="Arial" charset="0"/>
            </a:endParaRPr>
          </a:p>
        </p:txBody>
      </p:sp>
      <p:sp>
        <p:nvSpPr>
          <p:cNvPr id="4" name="Date Placeholder 3">
            <a:extLst>
              <a:ext uri="{FF2B5EF4-FFF2-40B4-BE49-F238E27FC236}">
                <a16:creationId xmlns="" xmlns:a16="http://schemas.microsoft.com/office/drawing/2014/main" id="{B54FA073-B336-4388-A6FF-686791B17FBC}"/>
              </a:ext>
            </a:extLst>
          </p:cNvPr>
          <p:cNvSpPr>
            <a:spLocks noGrp="1"/>
          </p:cNvSpPr>
          <p:nvPr>
            <p:ph type="dt" sz="half" idx="11"/>
          </p:nvPr>
        </p:nvSpPr>
        <p:spPr/>
        <p:txBody>
          <a:bodyPr/>
          <a:lstStyle/>
          <a:p>
            <a:fld id="{95A15886-FAAB-4AC1-A512-2CCE7C1FA834}" type="datetime4">
              <a:rPr lang="en-GB" smtClean="0"/>
              <a:t>08 November 2019</a:t>
            </a:fld>
            <a:endParaRPr lang="en-US" dirty="0"/>
          </a:p>
        </p:txBody>
      </p:sp>
      <p:sp>
        <p:nvSpPr>
          <p:cNvPr id="6" name="Text Placeholder 5">
            <a:extLst>
              <a:ext uri="{FF2B5EF4-FFF2-40B4-BE49-F238E27FC236}">
                <a16:creationId xmlns=""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8" name="Text Placeholder 7">
            <a:extLst>
              <a:ext uri="{FF2B5EF4-FFF2-40B4-BE49-F238E27FC236}">
                <a16:creationId xmlns=""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9" name="Text Placeholder 16">
            <a:extLst>
              <a:ext uri="{FF2B5EF4-FFF2-40B4-BE49-F238E27FC236}">
                <a16:creationId xmlns=""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2" name="Holder 6">
            <a:extLst>
              <a:ext uri="{FF2B5EF4-FFF2-40B4-BE49-F238E27FC236}">
                <a16:creationId xmlns=""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1950037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Block - Blue">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5" name="Rectangle 4">
            <a:extLst>
              <a:ext uri="{FF2B5EF4-FFF2-40B4-BE49-F238E27FC236}">
                <a16:creationId xmlns="" xmlns:a16="http://schemas.microsoft.com/office/drawing/2014/main" id="{BA90680A-EE1E-462E-A434-7ED1D366BF0C}"/>
              </a:ext>
            </a:extLst>
          </p:cNvPr>
          <p:cNvSpPr/>
          <p:nvPr userDrawn="1"/>
        </p:nvSpPr>
        <p:spPr>
          <a:xfrm>
            <a:off x="0" y="1384425"/>
            <a:ext cx="12192000" cy="4254375"/>
          </a:xfrm>
          <a:prstGeom prst="rect">
            <a:avLst/>
          </a:prstGeom>
          <a:solidFill>
            <a:srgbClr val="3A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 xmlns:a16="http://schemas.microsoft.com/office/drawing/2014/main" id="{7DEA1D2C-3D0C-46DC-BA43-66D47FCFD4D7}"/>
              </a:ext>
            </a:extLst>
          </p:cNvPr>
          <p:cNvSpPr>
            <a:spLocks noGrp="1"/>
          </p:cNvSpPr>
          <p:nvPr>
            <p:ph type="title"/>
          </p:nvPr>
        </p:nvSpPr>
        <p:spPr/>
        <p:txBody>
          <a:bodyPr/>
          <a:lstStyle/>
          <a:p>
            <a:r>
              <a:rPr lang="en-US" smtClean="0"/>
              <a:t>Click to edit Master title style</a:t>
            </a:r>
            <a:endParaRPr lang="en-CA"/>
          </a:p>
        </p:txBody>
      </p:sp>
      <p:sp>
        <p:nvSpPr>
          <p:cNvPr id="3" name="Footer Placeholder 2">
            <a:extLst>
              <a:ext uri="{FF2B5EF4-FFF2-40B4-BE49-F238E27FC236}">
                <a16:creationId xmlns=""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2018 © Harneys</a:t>
            </a:r>
            <a:endParaRPr lang="en-US" dirty="0">
              <a:latin typeface="Arial" charset="0"/>
              <a:ea typeface="Arial" charset="0"/>
              <a:cs typeface="Arial" charset="0"/>
            </a:endParaRPr>
          </a:p>
        </p:txBody>
      </p:sp>
      <p:sp>
        <p:nvSpPr>
          <p:cNvPr id="4" name="Date Placeholder 3">
            <a:extLst>
              <a:ext uri="{FF2B5EF4-FFF2-40B4-BE49-F238E27FC236}">
                <a16:creationId xmlns="" xmlns:a16="http://schemas.microsoft.com/office/drawing/2014/main" id="{B54FA073-B336-4388-A6FF-686791B17FBC}"/>
              </a:ext>
            </a:extLst>
          </p:cNvPr>
          <p:cNvSpPr>
            <a:spLocks noGrp="1"/>
          </p:cNvSpPr>
          <p:nvPr>
            <p:ph type="dt" sz="half" idx="11"/>
          </p:nvPr>
        </p:nvSpPr>
        <p:spPr/>
        <p:txBody>
          <a:bodyPr/>
          <a:lstStyle/>
          <a:p>
            <a:fld id="{95A15886-FAAB-4AC1-A512-2CCE7C1FA834}" type="datetime4">
              <a:rPr lang="en-GB" smtClean="0"/>
              <a:t>08 November 2019</a:t>
            </a:fld>
            <a:endParaRPr lang="en-US" dirty="0"/>
          </a:p>
        </p:txBody>
      </p:sp>
      <p:sp>
        <p:nvSpPr>
          <p:cNvPr id="6" name="Text Placeholder 5">
            <a:extLst>
              <a:ext uri="{FF2B5EF4-FFF2-40B4-BE49-F238E27FC236}">
                <a16:creationId xmlns=""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8" name="Text Placeholder 7">
            <a:extLst>
              <a:ext uri="{FF2B5EF4-FFF2-40B4-BE49-F238E27FC236}">
                <a16:creationId xmlns=""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9" name="Text Placeholder 16">
            <a:extLst>
              <a:ext uri="{FF2B5EF4-FFF2-40B4-BE49-F238E27FC236}">
                <a16:creationId xmlns=""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2" name="Holder 6">
            <a:extLst>
              <a:ext uri="{FF2B5EF4-FFF2-40B4-BE49-F238E27FC236}">
                <a16:creationId xmlns=""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340648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Blue">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1"/>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26" name="object 21"/>
          <p:cNvSpPr txBox="1"/>
          <p:nvPr userDrawn="1"/>
        </p:nvSpPr>
        <p:spPr>
          <a:xfrm>
            <a:off x="9590405" y="6238003"/>
            <a:ext cx="2144395" cy="305212"/>
          </a:xfrm>
          <a:prstGeom prst="rect">
            <a:avLst/>
          </a:prstGeom>
        </p:spPr>
        <p:txBody>
          <a:bodyPr vert="horz" wrap="square" lIns="0" tIns="12700" rIns="0" bIns="0" rtlCol="0" anchor="b" anchorCtr="0">
            <a:spAutoFit/>
          </a:bodyPr>
          <a:lstStyle/>
          <a:p>
            <a:pPr marL="12700" algn="r">
              <a:lnSpc>
                <a:spcPct val="100000"/>
              </a:lnSpc>
              <a:spcBef>
                <a:spcPts val="100"/>
              </a:spcBef>
            </a:pPr>
            <a:r>
              <a:rPr sz="1900" b="1" i="0" u="none" spc="-35" dirty="0">
                <a:solidFill>
                  <a:schemeClr val="tx1"/>
                </a:solidFill>
                <a:latin typeface="Arial" charset="0"/>
                <a:cs typeface="Arial" charset="0"/>
              </a:rPr>
              <a:t>harneys.com</a:t>
            </a:r>
            <a:endParaRPr sz="1900" b="1" i="0" u="none" dirty="0">
              <a:solidFill>
                <a:schemeClr val="tx1"/>
              </a:solidFill>
              <a:latin typeface="Arial" charset="0"/>
              <a:cs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bg1"/>
                </a:solidFill>
                <a:latin typeface="Georgia" charset="0"/>
                <a:ea typeface="Georgia" charset="0"/>
                <a:cs typeface="Georgia" charset="0"/>
              </a:defRPr>
            </a:lvl1pPr>
            <a:lvl2pPr marL="6350" indent="0">
              <a:spcAft>
                <a:spcPts val="1800"/>
              </a:spcAft>
              <a:tabLst/>
              <a:defRPr sz="4700" b="1">
                <a:solidFill>
                  <a:schemeClr val="bg1"/>
                </a:solidFill>
                <a:latin typeface="Georgia" charset="0"/>
                <a:ea typeface="Georgia" charset="0"/>
                <a:cs typeface="Georgia" charset="0"/>
              </a:defRPr>
            </a:lvl2pPr>
            <a:lvl3pPr marL="6350" indent="0">
              <a:spcAft>
                <a:spcPts val="1600"/>
              </a:spcAft>
              <a:tabLst/>
              <a:defRPr sz="1600" b="0" i="0">
                <a:solidFill>
                  <a:schemeClr val="bg1"/>
                </a:solidFill>
                <a:latin typeface="Arial" charset="0"/>
                <a:ea typeface="Arial" charset="0"/>
                <a:cs typeface="Arial" charset="0"/>
              </a:defRPr>
            </a:lvl3pPr>
            <a:lvl4pPr marL="6350" indent="0">
              <a:tabLst/>
              <a:defRPr sz="1200" b="0" i="0">
                <a:solidFill>
                  <a:schemeClr val="bg1"/>
                </a:solidFill>
                <a:latin typeface="Arial" charset="0"/>
                <a:ea typeface="Arial" charset="0"/>
                <a:cs typeface="Arial" charset="0"/>
              </a:defRPr>
            </a:lvl4pPr>
            <a:lvl5pPr marL="6350" indent="0">
              <a:tabLst/>
              <a:defRPr sz="12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200" y="190500"/>
            <a:ext cx="2523592" cy="1051200"/>
          </a:xfrm>
          <a:prstGeom prst="rect">
            <a:avLst/>
          </a:prstGeom>
        </p:spPr>
      </p:pic>
      <p:sp>
        <p:nvSpPr>
          <p:cNvPr id="4" name="Footer Placeholder 3"/>
          <p:cNvSpPr>
            <a:spLocks noGrp="1"/>
          </p:cNvSpPr>
          <p:nvPr>
            <p:ph type="ftr" sz="quarter" idx="12"/>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Block - Green">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5" name="Rectangle 4">
            <a:extLst>
              <a:ext uri="{FF2B5EF4-FFF2-40B4-BE49-F238E27FC236}">
                <a16:creationId xmlns="" xmlns:a16="http://schemas.microsoft.com/office/drawing/2014/main" id="{BA90680A-EE1E-462E-A434-7ED1D366BF0C}"/>
              </a:ext>
            </a:extLst>
          </p:cNvPr>
          <p:cNvSpPr/>
          <p:nvPr userDrawn="1"/>
        </p:nvSpPr>
        <p:spPr>
          <a:xfrm>
            <a:off x="0" y="1384425"/>
            <a:ext cx="12192000" cy="4254375"/>
          </a:xfrm>
          <a:prstGeom prst="rect">
            <a:avLst/>
          </a:prstGeom>
          <a:solidFill>
            <a:srgbClr val="00C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 xmlns:a16="http://schemas.microsoft.com/office/drawing/2014/main" id="{7DEA1D2C-3D0C-46DC-BA43-66D47FCFD4D7}"/>
              </a:ext>
            </a:extLst>
          </p:cNvPr>
          <p:cNvSpPr>
            <a:spLocks noGrp="1"/>
          </p:cNvSpPr>
          <p:nvPr>
            <p:ph type="title"/>
          </p:nvPr>
        </p:nvSpPr>
        <p:spPr/>
        <p:txBody>
          <a:bodyPr/>
          <a:lstStyle/>
          <a:p>
            <a:r>
              <a:rPr lang="en-US" smtClean="0"/>
              <a:t>Click to edit Master title style</a:t>
            </a:r>
            <a:endParaRPr lang="en-CA"/>
          </a:p>
        </p:txBody>
      </p:sp>
      <p:sp>
        <p:nvSpPr>
          <p:cNvPr id="3" name="Footer Placeholder 2">
            <a:extLst>
              <a:ext uri="{FF2B5EF4-FFF2-40B4-BE49-F238E27FC236}">
                <a16:creationId xmlns=""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2018 © Harneys</a:t>
            </a:r>
            <a:endParaRPr lang="en-US" dirty="0">
              <a:latin typeface="Arial" charset="0"/>
              <a:ea typeface="Arial" charset="0"/>
              <a:cs typeface="Arial" charset="0"/>
            </a:endParaRPr>
          </a:p>
        </p:txBody>
      </p:sp>
      <p:sp>
        <p:nvSpPr>
          <p:cNvPr id="4" name="Date Placeholder 3">
            <a:extLst>
              <a:ext uri="{FF2B5EF4-FFF2-40B4-BE49-F238E27FC236}">
                <a16:creationId xmlns="" xmlns:a16="http://schemas.microsoft.com/office/drawing/2014/main" id="{B54FA073-B336-4388-A6FF-686791B17FBC}"/>
              </a:ext>
            </a:extLst>
          </p:cNvPr>
          <p:cNvSpPr>
            <a:spLocks noGrp="1"/>
          </p:cNvSpPr>
          <p:nvPr>
            <p:ph type="dt" sz="half" idx="11"/>
          </p:nvPr>
        </p:nvSpPr>
        <p:spPr/>
        <p:txBody>
          <a:bodyPr/>
          <a:lstStyle/>
          <a:p>
            <a:fld id="{95A15886-FAAB-4AC1-A512-2CCE7C1FA834}" type="datetime4">
              <a:rPr lang="en-GB" smtClean="0"/>
              <a:t>08 November 2019</a:t>
            </a:fld>
            <a:endParaRPr lang="en-US" dirty="0"/>
          </a:p>
        </p:txBody>
      </p:sp>
      <p:sp>
        <p:nvSpPr>
          <p:cNvPr id="6" name="Text Placeholder 5">
            <a:extLst>
              <a:ext uri="{FF2B5EF4-FFF2-40B4-BE49-F238E27FC236}">
                <a16:creationId xmlns=""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8" name="Text Placeholder 7">
            <a:extLst>
              <a:ext uri="{FF2B5EF4-FFF2-40B4-BE49-F238E27FC236}">
                <a16:creationId xmlns=""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9" name="Text Placeholder 16">
            <a:extLst>
              <a:ext uri="{FF2B5EF4-FFF2-40B4-BE49-F238E27FC236}">
                <a16:creationId xmlns=""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2" name="Holder 6">
            <a:extLst>
              <a:ext uri="{FF2B5EF4-FFF2-40B4-BE49-F238E27FC236}">
                <a16:creationId xmlns=""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39257815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Block - Charcoal">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5" name="Rectangle 4">
            <a:extLst>
              <a:ext uri="{FF2B5EF4-FFF2-40B4-BE49-F238E27FC236}">
                <a16:creationId xmlns="" xmlns:a16="http://schemas.microsoft.com/office/drawing/2014/main" id="{BA90680A-EE1E-462E-A434-7ED1D366BF0C}"/>
              </a:ext>
            </a:extLst>
          </p:cNvPr>
          <p:cNvSpPr/>
          <p:nvPr userDrawn="1"/>
        </p:nvSpPr>
        <p:spPr>
          <a:xfrm>
            <a:off x="0" y="1384425"/>
            <a:ext cx="12192000" cy="4254375"/>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 xmlns:a16="http://schemas.microsoft.com/office/drawing/2014/main" id="{7DEA1D2C-3D0C-46DC-BA43-66D47FCFD4D7}"/>
              </a:ext>
            </a:extLst>
          </p:cNvPr>
          <p:cNvSpPr>
            <a:spLocks noGrp="1"/>
          </p:cNvSpPr>
          <p:nvPr>
            <p:ph type="title"/>
          </p:nvPr>
        </p:nvSpPr>
        <p:spPr/>
        <p:txBody>
          <a:bodyPr/>
          <a:lstStyle/>
          <a:p>
            <a:r>
              <a:rPr lang="en-US" smtClean="0"/>
              <a:t>Click to edit Master title style</a:t>
            </a:r>
            <a:endParaRPr lang="en-CA"/>
          </a:p>
        </p:txBody>
      </p:sp>
      <p:sp>
        <p:nvSpPr>
          <p:cNvPr id="3" name="Footer Placeholder 2">
            <a:extLst>
              <a:ext uri="{FF2B5EF4-FFF2-40B4-BE49-F238E27FC236}">
                <a16:creationId xmlns=""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2018 © Harneys</a:t>
            </a:r>
            <a:endParaRPr lang="en-US" dirty="0">
              <a:latin typeface="Arial" charset="0"/>
              <a:ea typeface="Arial" charset="0"/>
              <a:cs typeface="Arial" charset="0"/>
            </a:endParaRPr>
          </a:p>
        </p:txBody>
      </p:sp>
      <p:sp>
        <p:nvSpPr>
          <p:cNvPr id="4" name="Date Placeholder 3">
            <a:extLst>
              <a:ext uri="{FF2B5EF4-FFF2-40B4-BE49-F238E27FC236}">
                <a16:creationId xmlns="" xmlns:a16="http://schemas.microsoft.com/office/drawing/2014/main" id="{B54FA073-B336-4388-A6FF-686791B17FBC}"/>
              </a:ext>
            </a:extLst>
          </p:cNvPr>
          <p:cNvSpPr>
            <a:spLocks noGrp="1"/>
          </p:cNvSpPr>
          <p:nvPr>
            <p:ph type="dt" sz="half" idx="11"/>
          </p:nvPr>
        </p:nvSpPr>
        <p:spPr/>
        <p:txBody>
          <a:bodyPr/>
          <a:lstStyle/>
          <a:p>
            <a:fld id="{95A15886-FAAB-4AC1-A512-2CCE7C1FA834}" type="datetime4">
              <a:rPr lang="en-GB" smtClean="0"/>
              <a:t>08 November 2019</a:t>
            </a:fld>
            <a:endParaRPr lang="en-US" dirty="0"/>
          </a:p>
        </p:txBody>
      </p:sp>
      <p:sp>
        <p:nvSpPr>
          <p:cNvPr id="6" name="Text Placeholder 5">
            <a:extLst>
              <a:ext uri="{FF2B5EF4-FFF2-40B4-BE49-F238E27FC236}">
                <a16:creationId xmlns=""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8" name="Text Placeholder 7">
            <a:extLst>
              <a:ext uri="{FF2B5EF4-FFF2-40B4-BE49-F238E27FC236}">
                <a16:creationId xmlns=""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9" name="Text Placeholder 16">
            <a:extLst>
              <a:ext uri="{FF2B5EF4-FFF2-40B4-BE49-F238E27FC236}">
                <a16:creationId xmlns=""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2" name="Holder 6">
            <a:extLst>
              <a:ext uri="{FF2B5EF4-FFF2-40B4-BE49-F238E27FC236}">
                <a16:creationId xmlns=""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528549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2 - White">
    <p:spTree>
      <p:nvGrpSpPr>
        <p:cNvPr id="1" name=""/>
        <p:cNvGrpSpPr/>
        <p:nvPr/>
      </p:nvGrpSpPr>
      <p:grpSpPr>
        <a:xfrm>
          <a:off x="0" y="0"/>
          <a:ext cx="0" cy="0"/>
          <a:chOff x="0" y="0"/>
          <a:chExt cx="0" cy="0"/>
        </a:xfrm>
      </p:grpSpPr>
      <p:sp>
        <p:nvSpPr>
          <p:cNvPr id="12" name="object 4">
            <a:extLst>
              <a:ext uri="{FF2B5EF4-FFF2-40B4-BE49-F238E27FC236}">
                <a16:creationId xmlns=""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11" name="object 3">
            <a:extLst>
              <a:ext uri="{FF2B5EF4-FFF2-40B4-BE49-F238E27FC236}">
                <a16:creationId xmlns=""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16" name="Text Placeholder 18"/>
          <p:cNvSpPr>
            <a:spLocks noGrp="1"/>
          </p:cNvSpPr>
          <p:nvPr>
            <p:ph type="body" sz="quarter" idx="15"/>
          </p:nvPr>
        </p:nvSpPr>
        <p:spPr>
          <a:xfrm>
            <a:off x="457200" y="1894518"/>
            <a:ext cx="2819400" cy="1110419"/>
          </a:xfrm>
          <a:prstGeom prst="rect">
            <a:avLst/>
          </a:prstGeom>
        </p:spPr>
        <p:txBody>
          <a:bodyPr lIns="0" tIns="0" rIns="0" bIns="612000">
            <a:spAutoFit/>
          </a:bodyPr>
          <a:lstStyle>
            <a:lvl1pPr marL="7938" indent="0">
              <a:spcAft>
                <a:spcPts val="800"/>
              </a:spcAft>
              <a:tabLst/>
              <a:defRPr sz="1600" b="1">
                <a:solidFill>
                  <a:srgbClr val="333F48"/>
                </a:solidFill>
                <a:latin typeface="Georgia" charset="0"/>
                <a:ea typeface="Georgia" charset="0"/>
                <a:cs typeface="Georgia" charset="0"/>
              </a:defRPr>
            </a:lvl1pPr>
            <a:lvl2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5pPr>
          </a:lstStyle>
          <a:p>
            <a:pPr lvl="0"/>
            <a:r>
              <a:rPr lang="en-US" smtClean="0"/>
              <a:t>Click to edit Master text styles</a:t>
            </a:r>
          </a:p>
        </p:txBody>
      </p:sp>
      <p:sp>
        <p:nvSpPr>
          <p:cNvPr id="2" name="Date Placeholder 1"/>
          <p:cNvSpPr>
            <a:spLocks noGrp="1"/>
          </p:cNvSpPr>
          <p:nvPr>
            <p:ph type="dt" sz="half" idx="16"/>
          </p:nvPr>
        </p:nvSpPr>
        <p:spPr/>
        <p:txBody>
          <a:bodyPr/>
          <a:lstStyle/>
          <a:p>
            <a:fld id="{BE185F0E-07EB-4ADA-AE54-8A4422764DD5}" type="datetime4">
              <a:rPr lang="en-GB" smtClean="0"/>
              <a:t>08 November 2019</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3" name="Text Placeholder 18">
            <a:extLst>
              <a:ext uri="{FF2B5EF4-FFF2-40B4-BE49-F238E27FC236}">
                <a16:creationId xmlns="" xmlns:a16="http://schemas.microsoft.com/office/drawing/2014/main" id="{622F0B50-9556-456E-BC86-C233E4A30DF2}"/>
              </a:ext>
            </a:extLst>
          </p:cNvPr>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rgbClr val="F9413A"/>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14" name="Text Placeholder 18">
            <a:extLst>
              <a:ext uri="{FF2B5EF4-FFF2-40B4-BE49-F238E27FC236}">
                <a16:creationId xmlns="" xmlns:a16="http://schemas.microsoft.com/office/drawing/2014/main" id="{9370563A-5C5D-45DA-B420-4B050FC782C3}"/>
              </a:ext>
            </a:extLst>
          </p:cNvPr>
          <p:cNvSpPr>
            <a:spLocks noGrp="1"/>
          </p:cNvSpPr>
          <p:nvPr>
            <p:ph type="body" sz="quarter" idx="18"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2 - Blue 2 Col">
    <p:spTree>
      <p:nvGrpSpPr>
        <p:cNvPr id="1" name=""/>
        <p:cNvGrpSpPr/>
        <p:nvPr/>
      </p:nvGrpSpPr>
      <p:grpSpPr>
        <a:xfrm>
          <a:off x="0" y="0"/>
          <a:ext cx="0" cy="0"/>
          <a:chOff x="0" y="0"/>
          <a:chExt cx="0" cy="0"/>
        </a:xfrm>
      </p:grpSpPr>
      <p:sp>
        <p:nvSpPr>
          <p:cNvPr id="12" name="object 4">
            <a:extLst>
              <a:ext uri="{FF2B5EF4-FFF2-40B4-BE49-F238E27FC236}">
                <a16:creationId xmlns=""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11" name="object 3">
            <a:extLst>
              <a:ext uri="{FF2B5EF4-FFF2-40B4-BE49-F238E27FC236}">
                <a16:creationId xmlns=""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1B5DB2"/>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rgbClr val="00C6B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2" name="Date Placeholder 1"/>
          <p:cNvSpPr>
            <a:spLocks noGrp="1"/>
          </p:cNvSpPr>
          <p:nvPr>
            <p:ph type="dt" sz="half" idx="16"/>
          </p:nvPr>
        </p:nvSpPr>
        <p:spPr/>
        <p:txBody>
          <a:bodyPr/>
          <a:lstStyle/>
          <a:p>
            <a:fld id="{7A21AD93-01D9-4A55-B698-E9F307C4ED32}" type="datetime4">
              <a:rPr lang="en-GB" smtClean="0"/>
              <a:t>08 November 2019</a:t>
            </a:fld>
            <a:endParaRPr lang="en-US" dirty="0"/>
          </a:p>
        </p:txBody>
      </p:sp>
      <p:sp>
        <p:nvSpPr>
          <p:cNvPr id="4" name="Footer Placeholder 3"/>
          <p:cNvSpPr>
            <a:spLocks noGrp="1"/>
          </p:cNvSpPr>
          <p:nvPr>
            <p:ph type="ftr" sz="quarter" idx="17"/>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5" name="Text Placeholder 4">
            <a:extLst>
              <a:ext uri="{FF2B5EF4-FFF2-40B4-BE49-F238E27FC236}">
                <a16:creationId xmlns="" xmlns:a16="http://schemas.microsoft.com/office/drawing/2014/main" id="{44244496-5DFB-46A0-9CFC-9B012D1E0A3A}"/>
              </a:ext>
            </a:extLst>
          </p:cNvPr>
          <p:cNvSpPr>
            <a:spLocks noGrp="1"/>
          </p:cNvSpPr>
          <p:nvPr>
            <p:ph type="body" sz="quarter" idx="19"/>
          </p:nvPr>
        </p:nvSpPr>
        <p:spPr>
          <a:xfrm>
            <a:off x="4876799" y="2264807"/>
            <a:ext cx="6476949" cy="3284323"/>
          </a:xfrm>
          <a:prstGeom prst="rect">
            <a:avLst/>
          </a:prstGeom>
        </p:spPr>
        <p:txBody>
          <a:bodyPr numCol="2" spcCol="457200"/>
          <a:lstStyle>
            <a:lvl1pPr marL="171450" indent="-171450">
              <a:spcAft>
                <a:spcPts val="300"/>
              </a:spcAft>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1pPr>
            <a:lvl2pPr marL="628650" indent="-171450">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2pPr>
            <a:lvl3pPr marL="1085850" indent="-171450">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3pPr>
            <a:lvl4pPr marL="1543050" indent="-171450">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4pPr>
            <a:lvl5pPr marL="2000250" indent="-171450">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970055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2 - Green 2 Col">
    <p:spTree>
      <p:nvGrpSpPr>
        <p:cNvPr id="1" name=""/>
        <p:cNvGrpSpPr/>
        <p:nvPr/>
      </p:nvGrpSpPr>
      <p:grpSpPr>
        <a:xfrm>
          <a:off x="0" y="0"/>
          <a:ext cx="0" cy="0"/>
          <a:chOff x="0" y="0"/>
          <a:chExt cx="0" cy="0"/>
        </a:xfrm>
      </p:grpSpPr>
      <p:sp>
        <p:nvSpPr>
          <p:cNvPr id="12" name="object 4">
            <a:extLst>
              <a:ext uri="{FF2B5EF4-FFF2-40B4-BE49-F238E27FC236}">
                <a16:creationId xmlns=""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11" name="object 3">
            <a:extLst>
              <a:ext uri="{FF2B5EF4-FFF2-40B4-BE49-F238E27FC236}">
                <a16:creationId xmlns=""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2" name="Date Placeholder 1"/>
          <p:cNvSpPr>
            <a:spLocks noGrp="1"/>
          </p:cNvSpPr>
          <p:nvPr>
            <p:ph type="dt" sz="half" idx="16"/>
          </p:nvPr>
        </p:nvSpPr>
        <p:spPr/>
        <p:txBody>
          <a:bodyPr/>
          <a:lstStyle/>
          <a:p>
            <a:fld id="{5D7C1D37-AC65-488D-93A8-471995425646}" type="datetime4">
              <a:rPr lang="en-GB" smtClean="0"/>
              <a:t>08 November 2019</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8" name="Text Placeholder 18">
            <a:extLst>
              <a:ext uri="{FF2B5EF4-FFF2-40B4-BE49-F238E27FC236}">
                <a16:creationId xmlns="" xmlns:a16="http://schemas.microsoft.com/office/drawing/2014/main" id="{EC701F49-4D0A-4CC4-BF7D-2D9B4D8E8F4A}"/>
              </a:ext>
            </a:extLst>
          </p:cNvPr>
          <p:cNvSpPr>
            <a:spLocks noGrp="1"/>
          </p:cNvSpPr>
          <p:nvPr>
            <p:ph type="body" sz="quarter" idx="18"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21" name="Text Placeholder 18">
            <a:extLst>
              <a:ext uri="{FF2B5EF4-FFF2-40B4-BE49-F238E27FC236}">
                <a16:creationId xmlns="" xmlns:a16="http://schemas.microsoft.com/office/drawing/2014/main" id="{1462FC71-B516-4788-846D-2255D289F141}"/>
              </a:ext>
            </a:extLst>
          </p:cNvPr>
          <p:cNvSpPr>
            <a:spLocks noGrp="1"/>
          </p:cNvSpPr>
          <p:nvPr>
            <p:ph type="body" sz="quarter" idx="19"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extLst>
      <p:ext uri="{BB962C8B-B14F-4D97-AF65-F5344CB8AC3E}">
        <p14:creationId xmlns:p14="http://schemas.microsoft.com/office/powerpoint/2010/main" val="227635436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2 - Purple 2 Col">
    <p:spTree>
      <p:nvGrpSpPr>
        <p:cNvPr id="1" name=""/>
        <p:cNvGrpSpPr/>
        <p:nvPr/>
      </p:nvGrpSpPr>
      <p:grpSpPr>
        <a:xfrm>
          <a:off x="0" y="0"/>
          <a:ext cx="0" cy="0"/>
          <a:chOff x="0" y="0"/>
          <a:chExt cx="0" cy="0"/>
        </a:xfrm>
      </p:grpSpPr>
      <p:sp>
        <p:nvSpPr>
          <p:cNvPr id="12" name="object 4">
            <a:extLst>
              <a:ext uri="{FF2B5EF4-FFF2-40B4-BE49-F238E27FC236}">
                <a16:creationId xmlns=""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11" name="object 3">
            <a:extLst>
              <a:ext uri="{FF2B5EF4-FFF2-40B4-BE49-F238E27FC236}">
                <a16:creationId xmlns=""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2" name="Date Placeholder 1"/>
          <p:cNvSpPr>
            <a:spLocks noGrp="1"/>
          </p:cNvSpPr>
          <p:nvPr>
            <p:ph type="dt" sz="half" idx="16"/>
          </p:nvPr>
        </p:nvSpPr>
        <p:spPr/>
        <p:txBody>
          <a:bodyPr/>
          <a:lstStyle/>
          <a:p>
            <a:fld id="{FC1C4DE0-A004-4F8D-B717-45581180B039}" type="datetime4">
              <a:rPr lang="en-GB" smtClean="0"/>
              <a:t>08 November 2019</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3" name="Text Placeholder 18">
            <a:extLst>
              <a:ext uri="{FF2B5EF4-FFF2-40B4-BE49-F238E27FC236}">
                <a16:creationId xmlns="" xmlns:a16="http://schemas.microsoft.com/office/drawing/2014/main" id="{EF149623-926C-41B0-89B0-D109D6034B18}"/>
              </a:ext>
            </a:extLst>
          </p:cNvPr>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rgbClr val="333F48"/>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14" name="Text Placeholder 18">
            <a:extLst>
              <a:ext uri="{FF2B5EF4-FFF2-40B4-BE49-F238E27FC236}">
                <a16:creationId xmlns="" xmlns:a16="http://schemas.microsoft.com/office/drawing/2014/main" id="{60F2A9ED-42A1-4EE7-9A63-35AEBAE3D82C}"/>
              </a:ext>
            </a:extLst>
          </p:cNvPr>
          <p:cNvSpPr>
            <a:spLocks noGrp="1"/>
          </p:cNvSpPr>
          <p:nvPr>
            <p:ph type="body" sz="quarter" idx="18"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extLst>
      <p:ext uri="{BB962C8B-B14F-4D97-AF65-F5344CB8AC3E}">
        <p14:creationId xmlns:p14="http://schemas.microsoft.com/office/powerpoint/2010/main" val="412915489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2 - Charcoal 2 Col">
    <p:spTree>
      <p:nvGrpSpPr>
        <p:cNvPr id="1" name=""/>
        <p:cNvGrpSpPr/>
        <p:nvPr/>
      </p:nvGrpSpPr>
      <p:grpSpPr>
        <a:xfrm>
          <a:off x="0" y="0"/>
          <a:ext cx="0" cy="0"/>
          <a:chOff x="0" y="0"/>
          <a:chExt cx="0" cy="0"/>
        </a:xfrm>
      </p:grpSpPr>
      <p:sp>
        <p:nvSpPr>
          <p:cNvPr id="12" name="object 4">
            <a:extLst>
              <a:ext uri="{FF2B5EF4-FFF2-40B4-BE49-F238E27FC236}">
                <a16:creationId xmlns=""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11" name="object 3">
            <a:extLst>
              <a:ext uri="{FF2B5EF4-FFF2-40B4-BE49-F238E27FC236}">
                <a16:creationId xmlns=""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2" name="Date Placeholder 1"/>
          <p:cNvSpPr>
            <a:spLocks noGrp="1"/>
          </p:cNvSpPr>
          <p:nvPr>
            <p:ph type="dt" sz="half" idx="16"/>
          </p:nvPr>
        </p:nvSpPr>
        <p:spPr/>
        <p:txBody>
          <a:bodyPr/>
          <a:lstStyle/>
          <a:p>
            <a:fld id="{3468B3A7-3294-476A-AEDA-12EC723FAC4C}" type="datetime4">
              <a:rPr lang="en-GB" smtClean="0"/>
              <a:t>08 November 2019</a:t>
            </a:fld>
            <a:endParaRPr lang="en-US" dirty="0"/>
          </a:p>
        </p:txBody>
      </p:sp>
      <p:sp>
        <p:nvSpPr>
          <p:cNvPr id="4" name="Footer Placeholder 3"/>
          <p:cNvSpPr>
            <a:spLocks noGrp="1"/>
          </p:cNvSpPr>
          <p:nvPr>
            <p:ph type="ftr" sz="quarter" idx="17"/>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
        <p:nvSpPr>
          <p:cNvPr id="13" name="Text Placeholder 18">
            <a:extLst>
              <a:ext uri="{FF2B5EF4-FFF2-40B4-BE49-F238E27FC236}">
                <a16:creationId xmlns="" xmlns:a16="http://schemas.microsoft.com/office/drawing/2014/main" id="{9B493E88-BA2F-4A6C-A259-952C03AF7466}"/>
              </a:ext>
            </a:extLst>
          </p:cNvPr>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rgbClr val="F9413A"/>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14" name="Text Placeholder 18">
            <a:extLst>
              <a:ext uri="{FF2B5EF4-FFF2-40B4-BE49-F238E27FC236}">
                <a16:creationId xmlns="" xmlns:a16="http://schemas.microsoft.com/office/drawing/2014/main" id="{D2D508F9-B8AD-43FB-A87C-C660E401E599}"/>
              </a:ext>
            </a:extLst>
          </p:cNvPr>
          <p:cNvSpPr>
            <a:spLocks noGrp="1"/>
          </p:cNvSpPr>
          <p:nvPr>
            <p:ph type="body" sz="quarter" idx="18"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extLst>
      <p:ext uri="{BB962C8B-B14F-4D97-AF65-F5344CB8AC3E}">
        <p14:creationId xmlns:p14="http://schemas.microsoft.com/office/powerpoint/2010/main" val="367411748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2 - Dark">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4876851" y="1894518"/>
            <a:ext cx="3276000" cy="2882900"/>
          </a:xfrm>
          <a:prstGeom prst="rect">
            <a:avLst/>
          </a:prstGeom>
        </p:spPr>
        <p:txBody>
          <a:bodyPr lIns="0" tIns="0" rIns="0" bIns="0"/>
          <a:lstStyle>
            <a:lvl1pPr marL="0"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5" name="Content Placeholder 4"/>
          <p:cNvSpPr>
            <a:spLocks noGrp="1"/>
          </p:cNvSpPr>
          <p:nvPr>
            <p:ph sz="quarter" idx="14"/>
          </p:nvPr>
        </p:nvSpPr>
        <p:spPr>
          <a:xfrm>
            <a:off x="8458200" y="2245580"/>
            <a:ext cx="3276600" cy="2582080"/>
          </a:xfrm>
          <a:prstGeom prst="rect">
            <a:avLst/>
          </a:prstGeom>
        </p:spPr>
        <p:txBody>
          <a:bodyPr lIns="0" tIns="0" rIns="0" bIns="0"/>
          <a:lstStyle>
            <a:lvl1pPr marL="179388" indent="-179388">
              <a:spcAft>
                <a:spcPts val="600"/>
              </a:spcAft>
              <a:buFont typeface="Wingdings" charset="2"/>
              <a:buChar char="§"/>
              <a:tabLst/>
              <a:defRPr sz="1200" b="0" i="0">
                <a:solidFill>
                  <a:schemeClr val="tx1"/>
                </a:solidFill>
                <a:latin typeface="Arial" charset="0"/>
                <a:ea typeface="Arial" charset="0"/>
                <a:cs typeface="Arial" charset="0"/>
              </a:defRPr>
            </a:lvl1pPr>
            <a:lvl2pPr marL="179388" indent="-174625">
              <a:spcAft>
                <a:spcPts val="600"/>
              </a:spcAft>
              <a:buFont typeface="Wingdings" charset="2"/>
              <a:buChar char="§"/>
              <a:tabLst/>
              <a:defRPr sz="1200" b="0" i="0">
                <a:solidFill>
                  <a:schemeClr val="tx1"/>
                </a:solidFill>
                <a:latin typeface="Arial" charset="0"/>
                <a:ea typeface="Arial" charset="0"/>
                <a:cs typeface="Arial" charset="0"/>
              </a:defRPr>
            </a:lvl2pPr>
            <a:lvl3pPr marL="179388" indent="-174625">
              <a:spcAft>
                <a:spcPts val="600"/>
              </a:spcAft>
              <a:buFont typeface="Wingdings" charset="2"/>
              <a:buChar char="§"/>
              <a:tabLst/>
              <a:defRPr sz="1200" b="0" i="0">
                <a:solidFill>
                  <a:schemeClr val="tx1"/>
                </a:solidFill>
                <a:latin typeface="Arial" charset="0"/>
                <a:ea typeface="Arial" charset="0"/>
                <a:cs typeface="Arial" charset="0"/>
              </a:defRPr>
            </a:lvl3pPr>
            <a:lvl4pPr marL="179388" indent="-174625">
              <a:spcAft>
                <a:spcPts val="600"/>
              </a:spcAft>
              <a:buFont typeface="Wingdings" charset="2"/>
              <a:buChar char="§"/>
              <a:tabLst/>
              <a:defRPr sz="1200" b="0" i="0">
                <a:solidFill>
                  <a:schemeClr val="tx1"/>
                </a:solidFill>
                <a:latin typeface="Arial" charset="0"/>
                <a:ea typeface="Arial" charset="0"/>
                <a:cs typeface="Arial" charset="0"/>
              </a:defRPr>
            </a:lvl4pPr>
            <a:lvl5pPr marL="179388" indent="-174625">
              <a:spcAft>
                <a:spcPts val="600"/>
              </a:spcAft>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2A5DE7FE-8829-4476-966F-43335F4B0270}" type="datetime4">
              <a:rPr lang="en-GB" smtClean="0"/>
              <a:t>08 November 2019</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3 - Dark">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chemeClr val="tx1"/>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43F92075-B1AE-46E5-8DEC-C142454F5B90}" type="datetime4">
              <a:rPr lang="en-GB" smtClean="0"/>
              <a:t>08 November 2019</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extLst mod="1">
    <p:ext uri="{DCECCB84-F9BA-43D5-87BE-67443E8EF086}">
      <p15:sldGuideLst xmlns=""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3 - White">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F17D0848-5D74-4320-8383-CC7D059BA109}"/>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rgbClr val="FFD700"/>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rgbClr val="FFD700"/>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B5E34AD2-D694-4DAA-9916-5EB8F06A29C5}" type="datetime4">
              <a:rPr lang="en-GB" smtClean="0"/>
              <a:t>08 November 2019</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Red">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3"/>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26" name="object 21"/>
          <p:cNvSpPr txBox="1"/>
          <p:nvPr userDrawn="1"/>
        </p:nvSpPr>
        <p:spPr>
          <a:xfrm>
            <a:off x="9590405" y="6238003"/>
            <a:ext cx="2144395" cy="305212"/>
          </a:xfrm>
          <a:prstGeom prst="rect">
            <a:avLst/>
          </a:prstGeom>
        </p:spPr>
        <p:txBody>
          <a:bodyPr vert="horz" wrap="square" lIns="0" tIns="12700" rIns="0" bIns="0" rtlCol="0" anchor="b" anchorCtr="0">
            <a:spAutoFit/>
          </a:bodyPr>
          <a:lstStyle/>
          <a:p>
            <a:pPr marL="12700" algn="r">
              <a:lnSpc>
                <a:spcPct val="100000"/>
              </a:lnSpc>
              <a:spcBef>
                <a:spcPts val="100"/>
              </a:spcBef>
            </a:pPr>
            <a:r>
              <a:rPr sz="1900" b="1" i="0" u="none" spc="-35" dirty="0">
                <a:solidFill>
                  <a:schemeClr val="tx1"/>
                </a:solidFill>
                <a:latin typeface="Arial" charset="0"/>
                <a:cs typeface="Arial" charset="0"/>
              </a:rPr>
              <a:t>harneys.com</a:t>
            </a:r>
            <a:endParaRPr sz="1900" b="1" i="0" u="none" dirty="0">
              <a:solidFill>
                <a:schemeClr val="tx1"/>
              </a:solidFill>
              <a:latin typeface="Arial" charset="0"/>
              <a:cs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tx1"/>
                </a:solidFill>
                <a:latin typeface="Georgia" charset="0"/>
                <a:ea typeface="Georgia" charset="0"/>
                <a:cs typeface="Georgia" charset="0"/>
              </a:defRPr>
            </a:lvl1pPr>
            <a:lvl2pPr marL="6350" indent="0">
              <a:spcAft>
                <a:spcPts val="1800"/>
              </a:spcAft>
              <a:tabLst/>
              <a:defRPr sz="4700" b="1">
                <a:solidFill>
                  <a:schemeClr val="tx1"/>
                </a:solidFill>
                <a:latin typeface="Georgia" charset="0"/>
                <a:ea typeface="Georgia" charset="0"/>
                <a:cs typeface="Georgia" charset="0"/>
              </a:defRPr>
            </a:lvl2pPr>
            <a:lvl3pPr marL="6350" indent="0">
              <a:spcAft>
                <a:spcPts val="1600"/>
              </a:spcAft>
              <a:tabLst/>
              <a:defRPr sz="1600" b="0" i="0">
                <a:solidFill>
                  <a:schemeClr val="tx1"/>
                </a:solidFill>
                <a:latin typeface="Arial" charset="0"/>
                <a:ea typeface="Arial" charset="0"/>
                <a:cs typeface="Arial" charset="0"/>
              </a:defRPr>
            </a:lvl3pPr>
            <a:lvl4pPr marL="6350" indent="0">
              <a:tabLst/>
              <a:defRPr sz="1200" b="0" i="0">
                <a:solidFill>
                  <a:schemeClr val="tx1"/>
                </a:solidFill>
                <a:latin typeface="Arial" charset="0"/>
                <a:ea typeface="Arial" charset="0"/>
                <a:cs typeface="Arial" charset="0"/>
              </a:defRPr>
            </a:lvl4pPr>
            <a:lvl5pPr marL="6350" indent="0">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704" y="192116"/>
            <a:ext cx="2523591" cy="1051200"/>
          </a:xfrm>
          <a:prstGeom prst="rect">
            <a:avLst/>
          </a:prstGeom>
        </p:spPr>
      </p:pic>
      <p:sp>
        <p:nvSpPr>
          <p:cNvPr id="3" name="Footer Placeholder 2"/>
          <p:cNvSpPr>
            <a:spLocks noGrp="1"/>
          </p:cNvSpPr>
          <p:nvPr>
            <p:ph type="ftr" sz="quarter" idx="12"/>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ody 3 - White">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9CD1318B-8BED-4884-9AA6-91DCC580D67C}"/>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rgbClr val="333F48"/>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rgbClr val="333F48"/>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63F1C546-56E3-450A-8091-CD5651DAC14A}" type="datetime4">
              <a:rPr lang="en-GB" smtClean="0"/>
              <a:t>08 November 2019</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1454781663"/>
      </p:ext>
    </p:extLst>
  </p:cSld>
  <p:clrMapOvr>
    <a:masterClrMapping/>
  </p:clrMapOvr>
  <p:transition>
    <p:fade/>
  </p:transition>
  <p:extLst mod="1">
    <p:ext uri="{DCECCB84-F9BA-43D5-87BE-67443E8EF086}">
      <p15:sldGuideLst xmlns=""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ody 3 - White">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0EC3450A-7D74-4050-9D1E-7A582F8D04A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rgbClr val="3A5DAE"/>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rgbClr val="3A5DAE"/>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7C4DC0BE-D887-4499-B09F-098D422F3141}" type="datetime4">
              <a:rPr lang="en-GB" smtClean="0"/>
              <a:t>08 November 2019</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3237567240"/>
      </p:ext>
    </p:extLst>
  </p:cSld>
  <p:clrMapOvr>
    <a:masterClrMapping/>
  </p:clrMapOvr>
  <p:transition>
    <p:fade/>
  </p:transition>
  <p:extLst mod="1">
    <p:ext uri="{DCECCB84-F9BA-43D5-87BE-67443E8EF086}">
      <p15:sldGuideLst xmlns=""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ody 3 - White">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A5AD4323-1E07-4B65-8712-AAE3457A4CC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rgbClr val="333F48"/>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rgbClr val="333F48"/>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4B7E26C8-3B99-4180-88FF-7D5521FE73EB}" type="datetime4">
              <a:rPr lang="en-GB" smtClean="0"/>
              <a:t>08 November 2019</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2331645669"/>
      </p:ext>
    </p:extLst>
  </p:cSld>
  <p:clrMapOvr>
    <a:masterClrMapping/>
  </p:clrMapOvr>
  <p:transition>
    <p:fade/>
  </p:transition>
  <p:extLst mod="1">
    <p:ext uri="{DCECCB84-F9BA-43D5-87BE-67443E8EF086}">
      <p15:sldGuideLst xmlns=""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ody 3 - White">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4C4DEFDF-EAAE-4A5A-B516-A92E409AE0B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rgbClr val="00C6B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rgbClr val="00C6B1"/>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98397264-D71D-47D1-9ED2-84CA54D02CD2}" type="datetime4">
              <a:rPr lang="en-GB" smtClean="0"/>
              <a:t>08 November 2019</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702975475"/>
      </p:ext>
    </p:extLst>
  </p:cSld>
  <p:clrMapOvr>
    <a:masterClrMapping/>
  </p:clrMapOvr>
  <p:transition>
    <p:fade/>
  </p:transition>
  <p:extLst mod="1">
    <p:ext uri="{DCECCB84-F9BA-43D5-87BE-67443E8EF086}">
      <p15:sldGuideLst xmlns=""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Body 3 - White">
    <p:spTree>
      <p:nvGrpSpPr>
        <p:cNvPr id="1" name=""/>
        <p:cNvGrpSpPr/>
        <p:nvPr/>
      </p:nvGrpSpPr>
      <p:grpSpPr>
        <a:xfrm>
          <a:off x="0" y="0"/>
          <a:ext cx="0" cy="0"/>
          <a:chOff x="0" y="0"/>
          <a:chExt cx="0" cy="0"/>
        </a:xfrm>
      </p:grpSpPr>
      <p:sp>
        <p:nvSpPr>
          <p:cNvPr id="10" name="object 4">
            <a:extLst>
              <a:ext uri="{FF2B5EF4-FFF2-40B4-BE49-F238E27FC236}">
                <a16:creationId xmlns="" xmlns:a16="http://schemas.microsoft.com/office/drawing/2014/main" id="{E7459E87-3C91-4B99-B6BF-1AC636F903C4}"/>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rgbClr val="C79CD3"/>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810F8370-78AC-4BF9-B1B4-A4D5A73BD9AC}" type="datetime4">
              <a:rPr lang="en-GB" smtClean="0"/>
              <a:t>08 November 2019</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2482039146"/>
      </p:ext>
    </p:extLst>
  </p:cSld>
  <p:clrMapOvr>
    <a:masterClrMapping/>
  </p:clrMapOvr>
  <p:transition>
    <p:fade/>
  </p:transition>
  <p:extLst mod="1">
    <p:ext uri="{DCECCB84-F9BA-43D5-87BE-67443E8EF086}">
      <p15:sldGuideLst xmlns=""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2286000"/>
            <a:ext cx="4419600" cy="4049082"/>
          </a:xfrm>
          <a:prstGeom prst="rect">
            <a:avLst/>
          </a:prstGeom>
        </p:spPr>
        <p:txBody>
          <a:bodyPr lIns="0" tIns="0" rIns="0" bIns="0"/>
          <a:lstStyle>
            <a:lvl1pPr marL="7938" indent="0">
              <a:spcAft>
                <a:spcPts val="800"/>
              </a:spcAft>
              <a:tabLst/>
              <a:defRPr sz="1600" b="1" i="0">
                <a:solidFill>
                  <a:schemeClr val="tx1"/>
                </a:solidFill>
                <a:latin typeface="Arial" charset="0"/>
                <a:ea typeface="Arial" charset="0"/>
                <a:cs typeface="Arial" charset="0"/>
              </a:defRPr>
            </a:lvl1pPr>
            <a:lvl2pPr marL="182563" indent="-174625">
              <a:spcAft>
                <a:spcPts val="800"/>
              </a:spcAft>
              <a:buClr>
                <a:schemeClr val="tx1"/>
              </a:buClr>
              <a:buFont typeface="Wingdings" charset="2"/>
              <a:buChar char="§"/>
              <a:tabLst/>
              <a:defRPr sz="1600" b="0" i="0">
                <a:solidFill>
                  <a:schemeClr val="tx1"/>
                </a:solidFill>
                <a:latin typeface="Arial" charset="0"/>
                <a:ea typeface="Arial" charset="0"/>
                <a:cs typeface="Arial" charset="0"/>
              </a:defRPr>
            </a:lvl2pPr>
            <a:lvl3pPr marL="182563" indent="-174625">
              <a:spcAft>
                <a:spcPts val="700"/>
              </a:spcAft>
              <a:buClr>
                <a:schemeClr val="tx1"/>
              </a:buClr>
              <a:buFont typeface="Wingdings" charset="2"/>
              <a:buChar char="§"/>
              <a:tabLst/>
              <a:defRPr sz="14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4"/>
          </p:nvPr>
        </p:nvSpPr>
        <p:spPr>
          <a:xfrm>
            <a:off x="6096000" y="0"/>
            <a:ext cx="6096000" cy="6858000"/>
          </a:xfrm>
          <a:prstGeom prst="rect">
            <a:avLst/>
          </a:prstGeom>
        </p:spPr>
        <p:txBody>
          <a:bodyPr/>
          <a:lstStyle>
            <a:lvl1pPr>
              <a:defRPr b="0" i="0">
                <a:latin typeface="Arial" charset="0"/>
                <a:ea typeface="Arial" charset="0"/>
                <a:cs typeface="Arial" charset="0"/>
              </a:defRPr>
            </a:lvl1pPr>
          </a:lstStyle>
          <a:p>
            <a:r>
              <a:rPr lang="en-US" smtClean="0"/>
              <a:t>Click icon to add picture</a:t>
            </a:r>
            <a:endParaRPr lang="en-US"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2645407C-9C13-44EA-92A8-8EFDFFEB9DB0}"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rge graph">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smtClean="0"/>
              <a:t>Click to edit Master title style</a:t>
            </a:r>
            <a:endParaRPr lang="en-US" dirty="0"/>
          </a:p>
        </p:txBody>
      </p:sp>
      <p:sp>
        <p:nvSpPr>
          <p:cNvPr id="19" name="Text Placeholder 18"/>
          <p:cNvSpPr>
            <a:spLocks noGrp="1"/>
          </p:cNvSpPr>
          <p:nvPr>
            <p:ph type="body" sz="quarter" idx="12"/>
          </p:nvPr>
        </p:nvSpPr>
        <p:spPr>
          <a:xfrm>
            <a:off x="8915400" y="5105400"/>
            <a:ext cx="2819400" cy="857250"/>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8"/>
          <p:cNvSpPr>
            <a:spLocks noGrp="1"/>
          </p:cNvSpPr>
          <p:nvPr>
            <p:ph type="body" sz="quarter" idx="14"/>
          </p:nvPr>
        </p:nvSpPr>
        <p:spPr>
          <a:xfrm>
            <a:off x="8915400" y="4223950"/>
            <a:ext cx="2819400" cy="881449"/>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8"/>
          <p:cNvSpPr>
            <a:spLocks noGrp="1"/>
          </p:cNvSpPr>
          <p:nvPr>
            <p:ph type="body" sz="quarter" idx="15"/>
          </p:nvPr>
        </p:nvSpPr>
        <p:spPr>
          <a:xfrm>
            <a:off x="8915400" y="3342501"/>
            <a:ext cx="2819400" cy="881449"/>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8"/>
          <p:cNvSpPr>
            <a:spLocks noGrp="1"/>
          </p:cNvSpPr>
          <p:nvPr>
            <p:ph type="body" sz="quarter" idx="16"/>
          </p:nvPr>
        </p:nvSpPr>
        <p:spPr>
          <a:xfrm>
            <a:off x="8915400" y="2461053"/>
            <a:ext cx="2819400" cy="881449"/>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8"/>
          <p:cNvSpPr>
            <a:spLocks noGrp="1"/>
          </p:cNvSpPr>
          <p:nvPr>
            <p:ph type="body" sz="quarter" idx="17"/>
          </p:nvPr>
        </p:nvSpPr>
        <p:spPr>
          <a:xfrm>
            <a:off x="8915400" y="1587843"/>
            <a:ext cx="2819400" cy="881449"/>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hart Placeholder 5"/>
          <p:cNvSpPr>
            <a:spLocks noGrp="1"/>
          </p:cNvSpPr>
          <p:nvPr>
            <p:ph type="chart" sz="quarter" idx="18"/>
          </p:nvPr>
        </p:nvSpPr>
        <p:spPr>
          <a:xfrm>
            <a:off x="457200" y="1384426"/>
            <a:ext cx="10210800" cy="4763282"/>
          </a:xfrm>
          <a:prstGeom prst="rect">
            <a:avLst/>
          </a:prstGeom>
        </p:spPr>
        <p:txBody>
          <a:bodyPr/>
          <a:lstStyle>
            <a:lvl1pPr>
              <a:defRPr b="0" i="0">
                <a:latin typeface="Arial" charset="0"/>
              </a:defRPr>
            </a:lvl1pPr>
          </a:lstStyle>
          <a:p>
            <a:r>
              <a:rPr lang="en-US" smtClean="0"/>
              <a:t>Click icon to add chart</a:t>
            </a:r>
            <a:endParaRPr lang="en-US" dirty="0"/>
          </a:p>
        </p:txBody>
      </p:sp>
      <p:sp>
        <p:nvSpPr>
          <p:cNvPr id="2" name="Date Placeholder 1"/>
          <p:cNvSpPr>
            <a:spLocks noGrp="1"/>
          </p:cNvSpPr>
          <p:nvPr>
            <p:ph type="dt" sz="half" idx="19"/>
          </p:nvPr>
        </p:nvSpPr>
        <p:spPr/>
        <p:txBody>
          <a:bodyPr/>
          <a:lstStyle/>
          <a:p>
            <a:fld id="{F532BB59-E901-4CA0-8580-1D51AF0E2308}" type="datetime4">
              <a:rPr lang="en-GB" smtClean="0"/>
              <a:t>08 November 2019</a:t>
            </a:fld>
            <a:endParaRPr lang="en-US" dirty="0"/>
          </a:p>
        </p:txBody>
      </p:sp>
      <p:sp>
        <p:nvSpPr>
          <p:cNvPr id="4" name="Footer Placeholder 3"/>
          <p:cNvSpPr>
            <a:spLocks noGrp="1"/>
          </p:cNvSpPr>
          <p:nvPr>
            <p:ph type="ftr" sz="quarter" idx="20"/>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Large graph">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2A8FB69-EFDD-45C5-AEAB-51C89B142F87}"/>
              </a:ext>
            </a:extLst>
          </p:cNvPr>
          <p:cNvSpPr/>
          <p:nvPr userDrawn="1"/>
        </p:nvSpPr>
        <p:spPr>
          <a:xfrm>
            <a:off x="0" y="0"/>
            <a:ext cx="12192000" cy="6858000"/>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2"/>
          </p:nvPr>
        </p:nvSpPr>
        <p:spPr>
          <a:xfrm>
            <a:off x="8915400" y="5105400"/>
            <a:ext cx="2819400" cy="857250"/>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8"/>
          <p:cNvSpPr>
            <a:spLocks noGrp="1"/>
          </p:cNvSpPr>
          <p:nvPr>
            <p:ph type="body" sz="quarter" idx="14"/>
          </p:nvPr>
        </p:nvSpPr>
        <p:spPr>
          <a:xfrm>
            <a:off x="8915400" y="4223950"/>
            <a:ext cx="2819400" cy="881449"/>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8"/>
          <p:cNvSpPr>
            <a:spLocks noGrp="1"/>
          </p:cNvSpPr>
          <p:nvPr>
            <p:ph type="body" sz="quarter" idx="15"/>
          </p:nvPr>
        </p:nvSpPr>
        <p:spPr>
          <a:xfrm>
            <a:off x="8915400" y="3342501"/>
            <a:ext cx="2819400" cy="881449"/>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8"/>
          <p:cNvSpPr>
            <a:spLocks noGrp="1"/>
          </p:cNvSpPr>
          <p:nvPr>
            <p:ph type="body" sz="quarter" idx="16"/>
          </p:nvPr>
        </p:nvSpPr>
        <p:spPr>
          <a:xfrm>
            <a:off x="8915400" y="2461053"/>
            <a:ext cx="2819400" cy="881449"/>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8"/>
          <p:cNvSpPr>
            <a:spLocks noGrp="1"/>
          </p:cNvSpPr>
          <p:nvPr>
            <p:ph type="body" sz="quarter" idx="17"/>
          </p:nvPr>
        </p:nvSpPr>
        <p:spPr>
          <a:xfrm>
            <a:off x="8915400" y="1587843"/>
            <a:ext cx="2819400" cy="881449"/>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hart Placeholder 5"/>
          <p:cNvSpPr>
            <a:spLocks noGrp="1"/>
          </p:cNvSpPr>
          <p:nvPr>
            <p:ph type="chart" sz="quarter" idx="18"/>
          </p:nvPr>
        </p:nvSpPr>
        <p:spPr>
          <a:xfrm>
            <a:off x="-381000" y="1384426"/>
            <a:ext cx="11049000" cy="4763282"/>
          </a:xfrm>
          <a:prstGeom prst="rect">
            <a:avLst/>
          </a:prstGeom>
        </p:spPr>
        <p:txBody>
          <a:bodyPr/>
          <a:lstStyle>
            <a:lvl1pPr>
              <a:defRPr b="0" i="0">
                <a:solidFill>
                  <a:schemeClr val="bg1"/>
                </a:solidFill>
                <a:latin typeface="Arial" charset="0"/>
              </a:defRPr>
            </a:lvl1pPr>
          </a:lstStyle>
          <a:p>
            <a:r>
              <a:rPr lang="en-US" smtClean="0"/>
              <a:t>Click icon to add chart</a:t>
            </a:r>
            <a:endParaRPr lang="en-US" dirty="0"/>
          </a:p>
        </p:txBody>
      </p:sp>
      <p:sp>
        <p:nvSpPr>
          <p:cNvPr id="2" name="Date Placeholder 1"/>
          <p:cNvSpPr>
            <a:spLocks noGrp="1"/>
          </p:cNvSpPr>
          <p:nvPr>
            <p:ph type="dt" sz="half" idx="19"/>
          </p:nvPr>
        </p:nvSpPr>
        <p:spPr/>
        <p:txBody>
          <a:bodyPr/>
          <a:lstStyle/>
          <a:p>
            <a:fld id="{FC98BD7C-A386-4788-BDED-77D6B31D3312}" type="datetime4">
              <a:rPr lang="en-GB" smtClean="0"/>
              <a:t>08 November 2019</a:t>
            </a:fld>
            <a:endParaRPr lang="en-US" dirty="0"/>
          </a:p>
        </p:txBody>
      </p:sp>
      <p:sp>
        <p:nvSpPr>
          <p:cNvPr id="4" name="Footer Placeholder 3"/>
          <p:cNvSpPr>
            <a:spLocks noGrp="1"/>
          </p:cNvSpPr>
          <p:nvPr>
            <p:ph type="ftr" sz="quarter" idx="20"/>
          </p:nvPr>
        </p:nvSpPr>
        <p:spPr/>
        <p:txBody>
          <a:bodyPr/>
          <a:lstStyle>
            <a:lvl1pPr>
              <a:defRPr b="0" i="0">
                <a:solidFill>
                  <a:schemeClr val="bg1"/>
                </a:solidFill>
                <a:latin typeface="Arial" charset="0"/>
                <a:ea typeface="Arial" charset="0"/>
                <a:cs typeface="Arial" charset="0"/>
              </a:defRPr>
            </a:lvl1pPr>
          </a:lstStyle>
          <a:p>
            <a:r>
              <a:rPr lang="de-DE" dirty="0"/>
              <a:t>2018 © Harneys</a:t>
            </a:r>
            <a:endParaRPr lang="en-US" dirty="0"/>
          </a:p>
        </p:txBody>
      </p:sp>
    </p:spTree>
    <p:extLst>
      <p:ext uri="{BB962C8B-B14F-4D97-AF65-F5344CB8AC3E}">
        <p14:creationId xmlns:p14="http://schemas.microsoft.com/office/powerpoint/2010/main" val="250909880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mall graph">
    <p:spTree>
      <p:nvGrpSpPr>
        <p:cNvPr id="1" name=""/>
        <p:cNvGrpSpPr/>
        <p:nvPr/>
      </p:nvGrpSpPr>
      <p:grpSpPr>
        <a:xfrm>
          <a:off x="0" y="0"/>
          <a:ext cx="0" cy="0"/>
          <a:chOff x="0" y="0"/>
          <a:chExt cx="0" cy="0"/>
        </a:xfrm>
      </p:grpSpPr>
      <p:sp>
        <p:nvSpPr>
          <p:cNvPr id="4" name="Chart Placeholder 3"/>
          <p:cNvSpPr>
            <a:spLocks noGrp="1"/>
          </p:cNvSpPr>
          <p:nvPr>
            <p:ph type="chart" sz="quarter" idx="15"/>
          </p:nvPr>
        </p:nvSpPr>
        <p:spPr>
          <a:xfrm>
            <a:off x="6096000" y="0"/>
            <a:ext cx="6096000" cy="6858000"/>
          </a:xfrm>
          <a:prstGeom prst="rect">
            <a:avLst/>
          </a:prstGeom>
          <a:solidFill>
            <a:schemeClr val="tx1"/>
          </a:solidFill>
        </p:spPr>
        <p:txBody>
          <a:bodyPr lIns="360000" tIns="360000" rIns="468000" bIns="1368000"/>
          <a:lstStyle>
            <a:lvl1pPr>
              <a:defRPr b="0" i="0">
                <a:solidFill>
                  <a:schemeClr val="bg1"/>
                </a:solidFill>
                <a:latin typeface="Arial" charset="0"/>
                <a:ea typeface="Arial" charset="0"/>
                <a:cs typeface="Arial" charset="0"/>
              </a:defRPr>
            </a:lvl1pPr>
          </a:lstStyle>
          <a:p>
            <a:r>
              <a:rPr lang="en-US" smtClean="0"/>
              <a:t>Click icon to add chart</a:t>
            </a:r>
            <a:endParaRPr lang="en-US" dirty="0"/>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11163"/>
            <a:ext cx="5257800" cy="430887"/>
          </a:xfrm>
        </p:spPr>
        <p:txBody>
          <a:bodyPr/>
          <a:lstStyle>
            <a:lvl1pPr>
              <a:defRPr>
                <a:solidFill>
                  <a:schemeClr val="tx1"/>
                </a:solidFill>
              </a:defRPr>
            </a:lvl1pPr>
          </a:lstStyle>
          <a:p>
            <a:r>
              <a:rPr lang="en-US" smtClean="0"/>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6"/>
          </p:nvPr>
        </p:nvSpPr>
        <p:spPr/>
        <p:txBody>
          <a:bodyPr/>
          <a:lstStyle/>
          <a:p>
            <a:fld id="{93E58C05-32CD-45A4-B387-2C4C685954EB}" type="datetime4">
              <a:rPr lang="en-GB" smtClean="0"/>
              <a:t>08 November 2019</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ography 2 people">
    <p:spTree>
      <p:nvGrpSpPr>
        <p:cNvPr id="1" name=""/>
        <p:cNvGrpSpPr/>
        <p:nvPr/>
      </p:nvGrpSpPr>
      <p:grpSpPr>
        <a:xfrm>
          <a:off x="0" y="0"/>
          <a:ext cx="0" cy="0"/>
          <a:chOff x="0" y="0"/>
          <a:chExt cx="0" cy="0"/>
        </a:xfrm>
      </p:grpSpPr>
      <p:sp>
        <p:nvSpPr>
          <p:cNvPr id="16" name="object 4">
            <a:extLst>
              <a:ext uri="{FF2B5EF4-FFF2-40B4-BE49-F238E27FC236}">
                <a16:creationId xmlns=""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21" name="object 3">
            <a:extLst>
              <a:ext uri="{FF2B5EF4-FFF2-40B4-BE49-F238E27FC236}">
                <a16:creationId xmlns=""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rgbClr val="333F48"/>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C0F04C50-5708-49E9-B5F3-42440EDF376A}"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Green">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4"/>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26" name="object 21"/>
          <p:cNvSpPr txBox="1"/>
          <p:nvPr userDrawn="1"/>
        </p:nvSpPr>
        <p:spPr>
          <a:xfrm>
            <a:off x="9590405" y="6238003"/>
            <a:ext cx="2144395" cy="305212"/>
          </a:xfrm>
          <a:prstGeom prst="rect">
            <a:avLst/>
          </a:prstGeom>
        </p:spPr>
        <p:txBody>
          <a:bodyPr vert="horz" wrap="square" lIns="0" tIns="12700" rIns="0" bIns="0" rtlCol="0" anchor="b" anchorCtr="0">
            <a:spAutoFit/>
          </a:bodyPr>
          <a:lstStyle/>
          <a:p>
            <a:pPr marL="12700" algn="r">
              <a:lnSpc>
                <a:spcPct val="100000"/>
              </a:lnSpc>
              <a:spcBef>
                <a:spcPts val="100"/>
              </a:spcBef>
            </a:pPr>
            <a:r>
              <a:rPr sz="1900" b="1" i="0" u="none" spc="-35" dirty="0">
                <a:solidFill>
                  <a:schemeClr val="tx1"/>
                </a:solidFill>
                <a:latin typeface="Arial" charset="0"/>
                <a:cs typeface="Arial" charset="0"/>
              </a:rPr>
              <a:t>harneys.com</a:t>
            </a:r>
            <a:endParaRPr sz="1900" b="1" i="0" u="none" dirty="0">
              <a:solidFill>
                <a:schemeClr val="tx1"/>
              </a:solidFill>
              <a:latin typeface="Arial" charset="0"/>
              <a:cs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tx1"/>
                </a:solidFill>
                <a:latin typeface="Georgia" charset="0"/>
                <a:ea typeface="Georgia" charset="0"/>
                <a:cs typeface="Georgia" charset="0"/>
              </a:defRPr>
            </a:lvl1pPr>
            <a:lvl2pPr marL="6350" indent="0">
              <a:spcAft>
                <a:spcPts val="1800"/>
              </a:spcAft>
              <a:tabLst/>
              <a:defRPr sz="4700" b="1">
                <a:solidFill>
                  <a:schemeClr val="tx1"/>
                </a:solidFill>
                <a:latin typeface="Georgia" charset="0"/>
                <a:ea typeface="Georgia" charset="0"/>
                <a:cs typeface="Georgia" charset="0"/>
              </a:defRPr>
            </a:lvl2pPr>
            <a:lvl3pPr marL="6350" indent="0">
              <a:spcAft>
                <a:spcPts val="1600"/>
              </a:spcAft>
              <a:tabLst/>
              <a:defRPr sz="1600" b="0" i="0">
                <a:solidFill>
                  <a:schemeClr val="tx1"/>
                </a:solidFill>
                <a:latin typeface="Arial" charset="0"/>
                <a:ea typeface="Arial" charset="0"/>
                <a:cs typeface="Arial" charset="0"/>
              </a:defRPr>
            </a:lvl3pPr>
            <a:lvl4pPr marL="6350" indent="0">
              <a:tabLst/>
              <a:defRPr sz="1200" b="0" i="0">
                <a:solidFill>
                  <a:schemeClr val="tx1"/>
                </a:solidFill>
                <a:latin typeface="Arial" charset="0"/>
                <a:ea typeface="Arial" charset="0"/>
                <a:cs typeface="Arial" charset="0"/>
              </a:defRPr>
            </a:lvl4pPr>
            <a:lvl5pPr marL="6350" indent="0">
              <a:tabLst/>
              <a:defRPr sz="12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704" y="192116"/>
            <a:ext cx="2523591" cy="1051200"/>
          </a:xfrm>
          <a:prstGeom prst="rect">
            <a:avLst/>
          </a:prstGeom>
        </p:spPr>
      </p:pic>
      <p:sp>
        <p:nvSpPr>
          <p:cNvPr id="3" name="Footer Placeholder 2"/>
          <p:cNvSpPr>
            <a:spLocks noGrp="1"/>
          </p:cNvSpPr>
          <p:nvPr>
            <p:ph type="ftr" sz="quarter" idx="12"/>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Biography 2 people">
    <p:spTree>
      <p:nvGrpSpPr>
        <p:cNvPr id="1" name=""/>
        <p:cNvGrpSpPr/>
        <p:nvPr/>
      </p:nvGrpSpPr>
      <p:grpSpPr>
        <a:xfrm>
          <a:off x="0" y="0"/>
          <a:ext cx="0" cy="0"/>
          <a:chOff x="0" y="0"/>
          <a:chExt cx="0" cy="0"/>
        </a:xfrm>
      </p:grpSpPr>
      <p:sp>
        <p:nvSpPr>
          <p:cNvPr id="16" name="object 4">
            <a:extLst>
              <a:ext uri="{FF2B5EF4-FFF2-40B4-BE49-F238E27FC236}">
                <a16:creationId xmlns=""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21" name="object 3">
            <a:extLst>
              <a:ext uri="{FF2B5EF4-FFF2-40B4-BE49-F238E27FC236}">
                <a16:creationId xmlns=""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3A5DAE"/>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BBEECA2E-13E6-4D2E-8E63-2278A0807327}"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Tree>
    <p:extLst>
      <p:ext uri="{BB962C8B-B14F-4D97-AF65-F5344CB8AC3E}">
        <p14:creationId xmlns:p14="http://schemas.microsoft.com/office/powerpoint/2010/main" val="386166563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Biography 2 people">
    <p:spTree>
      <p:nvGrpSpPr>
        <p:cNvPr id="1" name=""/>
        <p:cNvGrpSpPr/>
        <p:nvPr/>
      </p:nvGrpSpPr>
      <p:grpSpPr>
        <a:xfrm>
          <a:off x="0" y="0"/>
          <a:ext cx="0" cy="0"/>
          <a:chOff x="0" y="0"/>
          <a:chExt cx="0" cy="0"/>
        </a:xfrm>
      </p:grpSpPr>
      <p:sp>
        <p:nvSpPr>
          <p:cNvPr id="16" name="object 4">
            <a:extLst>
              <a:ext uri="{FF2B5EF4-FFF2-40B4-BE49-F238E27FC236}">
                <a16:creationId xmlns=""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21" name="object 3">
            <a:extLst>
              <a:ext uri="{FF2B5EF4-FFF2-40B4-BE49-F238E27FC236}">
                <a16:creationId xmlns=""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706BAD8B-7CE0-403B-8C8E-02CF2937B6F2}"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Tree>
    <p:extLst>
      <p:ext uri="{BB962C8B-B14F-4D97-AF65-F5344CB8AC3E}">
        <p14:creationId xmlns:p14="http://schemas.microsoft.com/office/powerpoint/2010/main" val="110656909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Biography 2 people">
    <p:spTree>
      <p:nvGrpSpPr>
        <p:cNvPr id="1" name=""/>
        <p:cNvGrpSpPr/>
        <p:nvPr/>
      </p:nvGrpSpPr>
      <p:grpSpPr>
        <a:xfrm>
          <a:off x="0" y="0"/>
          <a:ext cx="0" cy="0"/>
          <a:chOff x="0" y="0"/>
          <a:chExt cx="0" cy="0"/>
        </a:xfrm>
      </p:grpSpPr>
      <p:sp>
        <p:nvSpPr>
          <p:cNvPr id="16" name="object 4">
            <a:extLst>
              <a:ext uri="{FF2B5EF4-FFF2-40B4-BE49-F238E27FC236}">
                <a16:creationId xmlns=""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21" name="object 3">
            <a:extLst>
              <a:ext uri="{FF2B5EF4-FFF2-40B4-BE49-F238E27FC236}">
                <a16:creationId xmlns=""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61C04651-E149-448C-9CA6-7A43E03C4268}"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Tree>
    <p:extLst>
      <p:ext uri="{BB962C8B-B14F-4D97-AF65-F5344CB8AC3E}">
        <p14:creationId xmlns:p14="http://schemas.microsoft.com/office/powerpoint/2010/main" val="85379792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iography 2 people">
    <p:spTree>
      <p:nvGrpSpPr>
        <p:cNvPr id="1" name=""/>
        <p:cNvGrpSpPr/>
        <p:nvPr/>
      </p:nvGrpSpPr>
      <p:grpSpPr>
        <a:xfrm>
          <a:off x="0" y="0"/>
          <a:ext cx="0" cy="0"/>
          <a:chOff x="0" y="0"/>
          <a:chExt cx="0" cy="0"/>
        </a:xfrm>
      </p:grpSpPr>
      <p:sp>
        <p:nvSpPr>
          <p:cNvPr id="16" name="object 4">
            <a:extLst>
              <a:ext uri="{FF2B5EF4-FFF2-40B4-BE49-F238E27FC236}">
                <a16:creationId xmlns=""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21" name="object 3">
            <a:extLst>
              <a:ext uri="{FF2B5EF4-FFF2-40B4-BE49-F238E27FC236}">
                <a16:creationId xmlns=""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152E5D76-2053-4BB1-9C7D-8289711CB09F}"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Tree>
    <p:extLst>
      <p:ext uri="{BB962C8B-B14F-4D97-AF65-F5344CB8AC3E}">
        <p14:creationId xmlns:p14="http://schemas.microsoft.com/office/powerpoint/2010/main" val="138651408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12" name="object 3">
            <a:extLst>
              <a:ext uri="{FF2B5EF4-FFF2-40B4-BE49-F238E27FC236}">
                <a16:creationId xmlns=""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rgbClr val="333F48"/>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F293C020-8CC7-462F-9ABF-B64A6F64900B}"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983633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Biography">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12" name="object 3">
            <a:extLst>
              <a:ext uri="{FF2B5EF4-FFF2-40B4-BE49-F238E27FC236}">
                <a16:creationId xmlns=""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3A5DAE"/>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E739359D-E9C1-4FB1-A35C-6FA1E348E6D3}"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508309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Biography">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12" name="object 3">
            <a:extLst>
              <a:ext uri="{FF2B5EF4-FFF2-40B4-BE49-F238E27FC236}">
                <a16:creationId xmlns=""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rgbClr val="333F48"/>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91183FAF-DD4E-4C6C-95FE-09863232A02C}"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160898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Biography">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12" name="object 3">
            <a:extLst>
              <a:ext uri="{FF2B5EF4-FFF2-40B4-BE49-F238E27FC236}">
                <a16:creationId xmlns=""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rgbClr val="333F48"/>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EE6721A6-BB50-451F-9D02-357F760C6D23}"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362132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iography">
    <p:spTree>
      <p:nvGrpSpPr>
        <p:cNvPr id="1" name=""/>
        <p:cNvGrpSpPr/>
        <p:nvPr/>
      </p:nvGrpSpPr>
      <p:grpSpPr>
        <a:xfrm>
          <a:off x="0" y="0"/>
          <a:ext cx="0" cy="0"/>
          <a:chOff x="0" y="0"/>
          <a:chExt cx="0" cy="0"/>
        </a:xfrm>
      </p:grpSpPr>
      <p:sp>
        <p:nvSpPr>
          <p:cNvPr id="11" name="object 4">
            <a:extLst>
              <a:ext uri="{FF2B5EF4-FFF2-40B4-BE49-F238E27FC236}">
                <a16:creationId xmlns=""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12" name="object 3">
            <a:extLst>
              <a:ext uri="{FF2B5EF4-FFF2-40B4-BE49-F238E27FC236}">
                <a16:creationId xmlns=""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C304BBAC-ADB2-442B-82AA-1FF308FF88D6}" type="datetime4">
              <a:rPr lang="en-GB" smtClean="0"/>
              <a:t>08 November 2019</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smtClean="0"/>
              <a:t>Click icon to add picture</a:t>
            </a:r>
            <a:endParaRPr lang="en-US"/>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116364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65B9D08-442E-430E-B9E5-FB9C2BBFFF1B}" type="datetime1">
              <a:rPr lang="en-GB" smtClean="0"/>
              <a:t>08/11/2019</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F8F4E14-3435-4EC6-A8C5-0C181542A286}" type="slidenum">
              <a:rPr lang="en-GB" smtClean="0"/>
              <a:t>‹#›</a:t>
            </a:fld>
            <a:endParaRPr lang="en-GB"/>
          </a:p>
        </p:txBody>
      </p:sp>
    </p:spTree>
    <p:extLst>
      <p:ext uri="{BB962C8B-B14F-4D97-AF65-F5344CB8AC3E}">
        <p14:creationId xmlns:p14="http://schemas.microsoft.com/office/powerpoint/2010/main" val="19834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Purple">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5"/>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26" name="object 21"/>
          <p:cNvSpPr txBox="1"/>
          <p:nvPr userDrawn="1"/>
        </p:nvSpPr>
        <p:spPr>
          <a:xfrm>
            <a:off x="9590405" y="6238003"/>
            <a:ext cx="2144395" cy="305212"/>
          </a:xfrm>
          <a:prstGeom prst="rect">
            <a:avLst/>
          </a:prstGeom>
        </p:spPr>
        <p:txBody>
          <a:bodyPr vert="horz" wrap="square" lIns="0" tIns="12700" rIns="0" bIns="0" rtlCol="0" anchor="b" anchorCtr="0">
            <a:spAutoFit/>
          </a:bodyPr>
          <a:lstStyle/>
          <a:p>
            <a:pPr marL="12700" algn="r">
              <a:lnSpc>
                <a:spcPct val="100000"/>
              </a:lnSpc>
              <a:spcBef>
                <a:spcPts val="100"/>
              </a:spcBef>
            </a:pPr>
            <a:r>
              <a:rPr sz="1900" b="1" i="0" u="none" spc="-35" dirty="0">
                <a:solidFill>
                  <a:schemeClr val="tx1"/>
                </a:solidFill>
                <a:latin typeface="Arial" charset="0"/>
                <a:cs typeface="Arial" charset="0"/>
              </a:rPr>
              <a:t>harneys.com</a:t>
            </a:r>
            <a:endParaRPr sz="1900" b="1" i="0" u="none" dirty="0">
              <a:solidFill>
                <a:schemeClr val="tx1"/>
              </a:solidFill>
              <a:latin typeface="Arial" charset="0"/>
              <a:cs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bg1"/>
                </a:solidFill>
                <a:latin typeface="Georgia" charset="0"/>
                <a:ea typeface="Georgia" charset="0"/>
                <a:cs typeface="Georgia" charset="0"/>
              </a:defRPr>
            </a:lvl1pPr>
            <a:lvl2pPr marL="6350" indent="0">
              <a:spcAft>
                <a:spcPts val="1800"/>
              </a:spcAft>
              <a:tabLst/>
              <a:defRPr sz="4700" b="1">
                <a:solidFill>
                  <a:schemeClr val="bg1"/>
                </a:solidFill>
                <a:latin typeface="Georgia" charset="0"/>
                <a:ea typeface="Georgia" charset="0"/>
                <a:cs typeface="Georgia" charset="0"/>
              </a:defRPr>
            </a:lvl2pPr>
            <a:lvl3pPr marL="6350" indent="0">
              <a:spcAft>
                <a:spcPts val="1600"/>
              </a:spcAft>
              <a:tabLst/>
              <a:defRPr sz="1600" b="0" i="0">
                <a:solidFill>
                  <a:schemeClr val="bg1"/>
                </a:solidFill>
                <a:latin typeface="Arial" charset="0"/>
                <a:ea typeface="Arial" charset="0"/>
                <a:cs typeface="Arial" charset="0"/>
              </a:defRPr>
            </a:lvl3pPr>
            <a:lvl4pPr marL="6350" indent="0">
              <a:tabLst/>
              <a:defRPr sz="1200" b="0" i="0">
                <a:solidFill>
                  <a:schemeClr val="bg1"/>
                </a:solidFill>
                <a:latin typeface="Arial" charset="0"/>
                <a:ea typeface="Arial" charset="0"/>
                <a:cs typeface="Arial" charset="0"/>
              </a:defRPr>
            </a:lvl4pPr>
            <a:lvl5pPr marL="6350" indent="0">
              <a:tabLst/>
              <a:defRPr sz="1200" b="0" i="0">
                <a:solidFill>
                  <a:schemeClr val="bg1"/>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200" y="190500"/>
            <a:ext cx="2523592" cy="1051200"/>
          </a:xfrm>
          <a:prstGeom prst="rect">
            <a:avLst/>
          </a:prstGeom>
        </p:spPr>
      </p:pic>
      <p:sp>
        <p:nvSpPr>
          <p:cNvPr id="4" name="Footer Placeholder 3"/>
          <p:cNvSpPr>
            <a:spLocks noGrp="1"/>
          </p:cNvSpPr>
          <p:nvPr>
            <p:ph type="ftr" sz="quarter" idx="12"/>
          </p:nvPr>
        </p:nvSpPr>
        <p:spPr/>
        <p:txBody>
          <a:bodyPr/>
          <a:lstStyle>
            <a:lvl1pPr>
              <a:defRPr b="0" i="0">
                <a:latin typeface="Arial" charset="0"/>
                <a:ea typeface="Arial" charset="0"/>
                <a:cs typeface="Arial" charset="0"/>
              </a:defRPr>
            </a:lvl1pPr>
          </a:lstStyle>
          <a:p>
            <a:r>
              <a:rPr lang="de-DE" dirty="0"/>
              <a:t>2018 © Harneys</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 Yellow">
    <p:spTree>
      <p:nvGrpSpPr>
        <p:cNvPr id="1" name=""/>
        <p:cNvGrpSpPr/>
        <p:nvPr/>
      </p:nvGrpSpPr>
      <p:grpSpPr>
        <a:xfrm>
          <a:off x="0" y="0"/>
          <a:ext cx="0" cy="0"/>
          <a:chOff x="0" y="0"/>
          <a:chExt cx="0" cy="0"/>
        </a:xfrm>
      </p:grpSpPr>
      <p:sp>
        <p:nvSpPr>
          <p:cNvPr id="19" name="object 4">
            <a:extLst>
              <a:ext uri="{FF2B5EF4-FFF2-40B4-BE49-F238E27FC236}">
                <a16:creationId xmlns="" xmlns:a16="http://schemas.microsoft.com/office/drawing/2014/main" id="{B5E37B40-E4F1-4A1F-A7DA-67D452B7C099}"/>
              </a:ext>
            </a:extLst>
          </p:cNvPr>
          <p:cNvSpPr/>
          <p:nvPr userDrawn="1"/>
        </p:nvSpPr>
        <p:spPr>
          <a:xfrm>
            <a:off x="-11622" y="1652218"/>
            <a:ext cx="12192635"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FFD700"/>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33A5658E-D594-431C-90D4-5D11D07339A0}" type="datetime4">
              <a:rPr lang="en-GB" smtClean="0"/>
              <a:t>08 November 2019</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dirty="0"/>
              <a:t>2018 © Harneys</a:t>
            </a:r>
            <a:endParaRPr lang="en-US" dirty="0"/>
          </a:p>
        </p:txBody>
      </p:sp>
      <p:sp>
        <p:nvSpPr>
          <p:cNvPr id="15" name="Text Placeholder 16">
            <a:extLst>
              <a:ext uri="{FF2B5EF4-FFF2-40B4-BE49-F238E27FC236}">
                <a16:creationId xmlns=""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smtClean="0"/>
              <a:t>Click to edit Master text styles</a:t>
            </a:r>
          </a:p>
        </p:txBody>
      </p:sp>
      <p:sp>
        <p:nvSpPr>
          <p:cNvPr id="18" name="Holder 6">
            <a:extLst>
              <a:ext uri="{FF2B5EF4-FFF2-40B4-BE49-F238E27FC236}">
                <a16:creationId xmlns=""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p>
            <a:r>
              <a:rPr lang="en-US" smtClean="0"/>
              <a:t>Click icon to add table</a:t>
            </a:r>
            <a:endParaRPr lang="en-CA"/>
          </a:p>
        </p:txBody>
      </p:sp>
      <p:sp>
        <p:nvSpPr>
          <p:cNvPr id="16" name="object 16"/>
          <p:cNvSpPr/>
          <p:nvPr userDrawn="1"/>
        </p:nvSpPr>
        <p:spPr>
          <a:xfrm>
            <a:off x="9754311" y="16018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610" y="16018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77460"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15885"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3" name="object 20"/>
          <p:cNvSpPr/>
          <p:nvPr userDrawn="1"/>
        </p:nvSpPr>
        <p:spPr>
          <a:xfrm>
            <a:off x="2439035" y="16018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2484910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411163"/>
            <a:ext cx="6858000" cy="430887"/>
          </a:xfrm>
          <a:prstGeom prst="rect">
            <a:avLst/>
          </a:prstGeom>
        </p:spPr>
        <p:txBody>
          <a:bodyPr wrap="square" lIns="0" tIns="0" rIns="0" bIns="0">
            <a:spAutoFit/>
          </a:bodyPr>
          <a:lstStyle>
            <a:lvl1pPr>
              <a:defRPr sz="2800" b="0" i="0">
                <a:solidFill>
                  <a:srgbClr val="313C46"/>
                </a:solidFill>
                <a:latin typeface="Georgia"/>
                <a:cs typeface="Georgia"/>
              </a:defRPr>
            </a:lvl1pPr>
          </a:lstStyle>
          <a:p>
            <a:endParaRPr dirty="0"/>
          </a:p>
        </p:txBody>
      </p:sp>
      <p:sp>
        <p:nvSpPr>
          <p:cNvPr id="25" name="Rectangle 24"/>
          <p:cNvSpPr/>
          <p:nvPr/>
        </p:nvSpPr>
        <p:spPr>
          <a:xfrm>
            <a:off x="7086600" y="416506"/>
            <a:ext cx="3741912" cy="107722"/>
          </a:xfrm>
          <a:prstGeom prst="rect">
            <a:avLst/>
          </a:prstGeom>
        </p:spPr>
        <p:txBody>
          <a:bodyPr wrap="square" lIns="0" tIns="0" rIns="0" bIns="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700" b="1" i="0" spc="-10" dirty="0">
                <a:latin typeface="Arial" charset="0"/>
                <a:ea typeface="Arial" charset="0"/>
                <a:cs typeface="Arial" charset="0"/>
              </a:rPr>
              <a:t>Harneys</a:t>
            </a:r>
            <a:r>
              <a:rPr lang="en-US" sz="700" b="0" i="0" spc="-10" dirty="0">
                <a:latin typeface="Arial" charset="0"/>
                <a:ea typeface="Arial" charset="0"/>
                <a:cs typeface="Arial" charset="0"/>
              </a:rPr>
              <a:t>  </a:t>
            </a:r>
            <a:r>
              <a:rPr lang="en-US" sz="700" b="0" i="0" spc="-10" dirty="0" smtClean="0">
                <a:latin typeface="Arial" charset="0"/>
                <a:ea typeface="Arial" charset="0"/>
                <a:cs typeface="Arial" charset="0"/>
              </a:rPr>
              <a:t>|</a:t>
            </a:r>
            <a:endParaRPr lang="en-US" sz="700" b="0" i="0" dirty="0">
              <a:latin typeface="Arial" charset="0"/>
              <a:ea typeface="Arial" charset="0"/>
              <a:cs typeface="Arial" charset="0"/>
            </a:endParaRPr>
          </a:p>
        </p:txBody>
      </p:sp>
      <p:sp>
        <p:nvSpPr>
          <p:cNvPr id="3" name="Footer Placeholder 2"/>
          <p:cNvSpPr>
            <a:spLocks noGrp="1"/>
          </p:cNvSpPr>
          <p:nvPr>
            <p:ph type="ftr" sz="quarter" idx="3"/>
          </p:nvPr>
        </p:nvSpPr>
        <p:spPr>
          <a:xfrm>
            <a:off x="457200" y="6264275"/>
            <a:ext cx="4114800" cy="365125"/>
          </a:xfrm>
          <a:prstGeom prst="rect">
            <a:avLst/>
          </a:prstGeom>
        </p:spPr>
        <p:txBody>
          <a:bodyPr vert="horz" lIns="0" tIns="0" rIns="0" bIns="0" rtlCol="0" anchor="ctr"/>
          <a:lstStyle>
            <a:lvl1pPr algn="l">
              <a:defRPr sz="900">
                <a:solidFill>
                  <a:schemeClr val="tx1"/>
                </a:solidFill>
                <a:latin typeface="Calibri" charset="0"/>
                <a:ea typeface="Calibri" charset="0"/>
                <a:cs typeface="Calibri" charset="0"/>
              </a:defRPr>
            </a:lvl1pPr>
          </a:lstStyle>
          <a:p>
            <a:r>
              <a:rPr lang="de-DE" dirty="0">
                <a:latin typeface="Arial" charset="0"/>
                <a:ea typeface="Arial" charset="0"/>
                <a:cs typeface="Arial" charset="0"/>
              </a:rPr>
              <a:t>2018 © Harneys</a:t>
            </a:r>
            <a:endParaRPr lang="en-US" dirty="0">
              <a:latin typeface="Arial" charset="0"/>
              <a:ea typeface="Arial" charset="0"/>
              <a:cs typeface="Arial" charset="0"/>
            </a:endParaRPr>
          </a:p>
        </p:txBody>
      </p:sp>
      <p:sp>
        <p:nvSpPr>
          <p:cNvPr id="4" name="Date Placeholder 3"/>
          <p:cNvSpPr>
            <a:spLocks noGrp="1"/>
          </p:cNvSpPr>
          <p:nvPr>
            <p:ph type="dt" sz="half" idx="2"/>
          </p:nvPr>
        </p:nvSpPr>
        <p:spPr>
          <a:xfrm>
            <a:off x="10867947" y="414069"/>
            <a:ext cx="866853" cy="108000"/>
          </a:xfrm>
          <a:prstGeom prst="rect">
            <a:avLst/>
          </a:prstGeom>
          <a:ln>
            <a:noFill/>
          </a:ln>
        </p:spPr>
        <p:style>
          <a:lnRef idx="2">
            <a:schemeClr val="accent3"/>
          </a:lnRef>
          <a:fillRef idx="1">
            <a:schemeClr val="lt1"/>
          </a:fillRef>
          <a:effectRef idx="0">
            <a:schemeClr val="accent3"/>
          </a:effectRef>
          <a:fontRef idx="none"/>
        </p:style>
        <p:txBody>
          <a:bodyPr vert="horz" lIns="0" tIns="0" rIns="0" bIns="0" rtlCol="0" anchor="ctr"/>
          <a:lstStyle>
            <a:lvl1pPr algn="l">
              <a:defRPr sz="700" b="0" i="0">
                <a:solidFill>
                  <a:schemeClr val="tx1"/>
                </a:solidFill>
                <a:latin typeface="Arial" charset="0"/>
                <a:ea typeface="Arial" charset="0"/>
                <a:cs typeface="Arial" charset="0"/>
              </a:defRPr>
            </a:lvl1pPr>
          </a:lstStyle>
          <a:p>
            <a:fld id="{95A15886-FAAB-4AC1-A512-2CCE7C1FA834}" type="datetime4">
              <a:rPr lang="en-GB" smtClean="0"/>
              <a:t>08 November 2019</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781" r:id="rId2"/>
    <p:sldLayoutId id="2147483668" r:id="rId3"/>
    <p:sldLayoutId id="2147483782" r:id="rId4"/>
    <p:sldLayoutId id="2147483669" r:id="rId5"/>
    <p:sldLayoutId id="2147483670" r:id="rId6"/>
    <p:sldLayoutId id="2147483671" r:id="rId7"/>
    <p:sldLayoutId id="2147483672" r:id="rId8"/>
    <p:sldLayoutId id="2147483751" r:id="rId9"/>
    <p:sldLayoutId id="2147483774" r:id="rId10"/>
    <p:sldLayoutId id="2147483775" r:id="rId11"/>
    <p:sldLayoutId id="2147483776" r:id="rId12"/>
    <p:sldLayoutId id="2147483777" r:id="rId13"/>
    <p:sldLayoutId id="2147483666" r:id="rId14"/>
    <p:sldLayoutId id="2147483747" r:id="rId15"/>
    <p:sldLayoutId id="2147483746" r:id="rId16"/>
    <p:sldLayoutId id="2147483690" r:id="rId17"/>
    <p:sldLayoutId id="2147483692" r:id="rId18"/>
    <p:sldLayoutId id="2147483693" r:id="rId19"/>
    <p:sldLayoutId id="2147483694" r:id="rId20"/>
    <p:sldLayoutId id="2147483691" r:id="rId21"/>
    <p:sldLayoutId id="2147483695" r:id="rId22"/>
    <p:sldLayoutId id="2147483667" r:id="rId23"/>
    <p:sldLayoutId id="2147483696" r:id="rId24"/>
    <p:sldLayoutId id="2147483697" r:id="rId25"/>
    <p:sldLayoutId id="2147483698" r:id="rId26"/>
    <p:sldLayoutId id="2147483699" r:id="rId27"/>
    <p:sldLayoutId id="2147483700" r:id="rId28"/>
    <p:sldLayoutId id="2147483673" r:id="rId29"/>
    <p:sldLayoutId id="2147483702" r:id="rId30"/>
    <p:sldLayoutId id="2147483704" r:id="rId31"/>
    <p:sldLayoutId id="2147483705" r:id="rId32"/>
    <p:sldLayoutId id="2147483701" r:id="rId33"/>
    <p:sldLayoutId id="2147483756" r:id="rId34"/>
    <p:sldLayoutId id="2147483757" r:id="rId35"/>
    <p:sldLayoutId id="2147483758" r:id="rId36"/>
    <p:sldLayoutId id="2147483759" r:id="rId37"/>
    <p:sldLayoutId id="2147483760" r:id="rId38"/>
    <p:sldLayoutId id="2147483674" r:id="rId39"/>
    <p:sldLayoutId id="2147483680" r:id="rId40"/>
    <p:sldLayoutId id="2147483707" r:id="rId41"/>
    <p:sldLayoutId id="2147483709" r:id="rId42"/>
    <p:sldLayoutId id="2147483710" r:id="rId43"/>
    <p:sldLayoutId id="2147483706" r:id="rId44"/>
    <p:sldLayoutId id="2147483681" r:id="rId45"/>
    <p:sldLayoutId id="2147483768" r:id="rId46"/>
    <p:sldLayoutId id="2147483769" r:id="rId47"/>
    <p:sldLayoutId id="2147483770" r:id="rId48"/>
    <p:sldLayoutId id="2147483771" r:id="rId49"/>
    <p:sldLayoutId id="2147483772" r:id="rId50"/>
    <p:sldLayoutId id="2147483773" r:id="rId51"/>
    <p:sldLayoutId id="2147483677" r:id="rId52"/>
    <p:sldLayoutId id="2147483712" r:id="rId53"/>
    <p:sldLayoutId id="2147483714" r:id="rId54"/>
    <p:sldLayoutId id="2147483715" r:id="rId55"/>
    <p:sldLayoutId id="2147483711" r:id="rId56"/>
    <p:sldLayoutId id="2147483678" r:id="rId57"/>
    <p:sldLayoutId id="2147483679" r:id="rId58"/>
    <p:sldLayoutId id="2147483685" r:id="rId59"/>
    <p:sldLayoutId id="2147483716" r:id="rId60"/>
    <p:sldLayoutId id="2147483717" r:id="rId61"/>
    <p:sldLayoutId id="2147483718" r:id="rId62"/>
    <p:sldLayoutId id="2147483719" r:id="rId63"/>
    <p:sldLayoutId id="2147483720" r:id="rId64"/>
    <p:sldLayoutId id="2147483682" r:id="rId65"/>
    <p:sldLayoutId id="2147483683" r:id="rId66"/>
    <p:sldLayoutId id="2147483721" r:id="rId67"/>
    <p:sldLayoutId id="2147483684" r:id="rId68"/>
    <p:sldLayoutId id="2147483689" r:id="rId69"/>
    <p:sldLayoutId id="2147483728" r:id="rId70"/>
    <p:sldLayoutId id="2147483748" r:id="rId71"/>
    <p:sldLayoutId id="2147483749" r:id="rId72"/>
    <p:sldLayoutId id="2147483727" r:id="rId73"/>
    <p:sldLayoutId id="2147483723" r:id="rId74"/>
    <p:sldLayoutId id="2147483724" r:id="rId75"/>
    <p:sldLayoutId id="2147483729" r:id="rId76"/>
    <p:sldLayoutId id="2147483730" r:id="rId77"/>
    <p:sldLayoutId id="2147483722" r:id="rId78"/>
    <p:sldLayoutId id="2147483780" r:id="rId79"/>
  </p:sldLayoutIdLst>
  <p:hf hdr="0"/>
  <p:txStyles>
    <p:titleStyle>
      <a:lvl1pPr eaLnBrk="1" hangingPunct="1">
        <a:defRPr sz="1800" b="1">
          <a:solidFill>
            <a:schemeClr val="tx1"/>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 xmlns:p15="http://schemas.microsoft.com/office/powerpoint/2012/main">
        <p15:guide id="1" pos="288">
          <p15:clr>
            <a:srgbClr val="F26B43"/>
          </p15:clr>
        </p15:guide>
        <p15:guide id="2" pos="7392">
          <p15:clr>
            <a:srgbClr val="F26B43"/>
          </p15:clr>
        </p15:guide>
        <p15:guide id="3" orient="horz" pos="3461">
          <p15:clr>
            <a:srgbClr val="F26B43"/>
          </p15:clr>
        </p15:guide>
        <p15:guide id="4" orient="horz" pos="259">
          <p15:clr>
            <a:srgbClr val="F26B43"/>
          </p15:clr>
        </p15:guide>
        <p15:guide id="5" orient="horz" pos="864">
          <p15:clr>
            <a:srgbClr val="F26B43"/>
          </p15:clr>
        </p15:guide>
        <p15:guide id="7" pos="3700" userDrawn="1">
          <p15:clr>
            <a:srgbClr val="F26B43"/>
          </p15:clr>
        </p15:guide>
        <p15:guide id="8" orient="horz" pos="996" userDrawn="1">
          <p15:clr>
            <a:srgbClr val="F26B43"/>
          </p15:clr>
        </p15:guide>
        <p15:guide id="9" pos="1990" userDrawn="1">
          <p15:clr>
            <a:srgbClr val="F26B43"/>
          </p15:clr>
        </p15:guide>
        <p15:guide id="10" pos="3980" userDrawn="1">
          <p15:clr>
            <a:srgbClr val="F26B43"/>
          </p15:clr>
        </p15:guide>
        <p15:guide id="11" pos="5685" userDrawn="1">
          <p15:clr>
            <a:srgbClr val="F26B43"/>
          </p15:clr>
        </p15:guide>
        <p15:guide id="12" orient="horz" pos="1440" userDrawn="1">
          <p15:clr>
            <a:srgbClr val="F26B43"/>
          </p15:clr>
        </p15:guide>
        <p15:guide id="13" orient="horz" pos="12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8.xml"/><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6240" y="2108200"/>
            <a:ext cx="7645984" cy="3378173"/>
          </a:xfrm>
        </p:spPr>
        <p:txBody>
          <a:bodyPr/>
          <a:lstStyle/>
          <a:p>
            <a:r>
              <a:rPr lang="en-US" dirty="0" smtClean="0"/>
              <a:t>Director indemnities, tensions and practicalities</a:t>
            </a:r>
          </a:p>
          <a:p>
            <a:endParaRPr lang="en-US" dirty="0"/>
          </a:p>
          <a:p>
            <a:r>
              <a:rPr lang="en-US" sz="2000" dirty="0" smtClean="0"/>
              <a:t>Cayman Islands Legal Practitioners Association, 13 November 2019</a:t>
            </a:r>
          </a:p>
          <a:p>
            <a:endParaRPr lang="en-US" sz="2000" dirty="0"/>
          </a:p>
          <a:p>
            <a:r>
              <a:rPr lang="en-US" sz="2000" dirty="0" smtClean="0"/>
              <a:t>Katie Pearson</a:t>
            </a:r>
            <a:endParaRPr lang="en-GB" sz="2000" dirty="0"/>
          </a:p>
        </p:txBody>
      </p:sp>
      <p:sp>
        <p:nvSpPr>
          <p:cNvPr id="3" name="Footer Placeholder 2"/>
          <p:cNvSpPr>
            <a:spLocks noGrp="1"/>
          </p:cNvSpPr>
          <p:nvPr>
            <p:ph type="ftr" sz="quarter" idx="12"/>
          </p:nvPr>
        </p:nvSpPr>
        <p:spPr/>
        <p:txBody>
          <a:bodyPr/>
          <a:lstStyle/>
          <a:p>
            <a:r>
              <a:rPr lang="de-DE" dirty="0" smtClean="0"/>
              <a:t>2019 © Harneys</a:t>
            </a:r>
            <a:endParaRPr lang="en-US" dirty="0"/>
          </a:p>
        </p:txBody>
      </p:sp>
    </p:spTree>
    <p:extLst>
      <p:ext uri="{BB962C8B-B14F-4D97-AF65-F5344CB8AC3E}">
        <p14:creationId xmlns:p14="http://schemas.microsoft.com/office/powerpoint/2010/main" val="1220277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Directors’ duties</a:t>
            </a:r>
            <a:endParaRPr lang="en-GB" dirty="0"/>
          </a:p>
        </p:txBody>
      </p:sp>
      <p:sp>
        <p:nvSpPr>
          <p:cNvPr id="5" name="Footer Placeholder 4"/>
          <p:cNvSpPr>
            <a:spLocks noGrp="1"/>
          </p:cNvSpPr>
          <p:nvPr>
            <p:ph type="ftr" sz="quarter" idx="10"/>
          </p:nvPr>
        </p:nvSpPr>
        <p:spPr/>
        <p:txBody>
          <a:bodyPr/>
          <a:lstStyle/>
          <a:p>
            <a:r>
              <a:rPr lang="de-DE" smtClean="0"/>
              <a:t>2018 © Harneys</a:t>
            </a:r>
            <a:endParaRPr lang="en-US" dirty="0"/>
          </a:p>
        </p:txBody>
      </p:sp>
      <p:sp>
        <p:nvSpPr>
          <p:cNvPr id="4" name="Date Placeholder 3"/>
          <p:cNvSpPr>
            <a:spLocks noGrp="1"/>
          </p:cNvSpPr>
          <p:nvPr>
            <p:ph type="dt" sz="half" idx="11"/>
          </p:nvPr>
        </p:nvSpPr>
        <p:spPr/>
        <p:txBody>
          <a:bodyPr/>
          <a:lstStyle/>
          <a:p>
            <a:r>
              <a:rPr lang="en-GB" dirty="0" smtClean="0"/>
              <a:t>13 November 2019</a:t>
            </a:r>
            <a:endParaRPr lang="en-US" dirty="0"/>
          </a:p>
        </p:txBody>
      </p:sp>
      <p:sp>
        <p:nvSpPr>
          <p:cNvPr id="8" name="Text Placeholder 7"/>
          <p:cNvSpPr>
            <a:spLocks noGrp="1"/>
          </p:cNvSpPr>
          <p:nvPr>
            <p:ph type="body" sz="quarter" idx="13"/>
          </p:nvPr>
        </p:nvSpPr>
        <p:spPr>
          <a:xfrm>
            <a:off x="407368" y="1628800"/>
            <a:ext cx="11277600" cy="3902075"/>
          </a:xfrm>
        </p:spPr>
        <p:txBody>
          <a:bodyPr/>
          <a:lstStyle/>
          <a:p>
            <a:pPr marL="0" indent="0">
              <a:buNone/>
            </a:pPr>
            <a:r>
              <a:rPr lang="en-US" sz="2000" b="1" dirty="0" smtClean="0"/>
              <a:t>Fiduciary </a:t>
            </a:r>
            <a:r>
              <a:rPr lang="en-US" sz="2000" b="1" dirty="0"/>
              <a:t>Duties</a:t>
            </a:r>
            <a:r>
              <a:rPr lang="en-US" sz="2000" b="1" dirty="0" smtClean="0"/>
              <a:t>:</a:t>
            </a:r>
          </a:p>
          <a:p>
            <a:pPr marL="0" indent="0">
              <a:buNone/>
            </a:pPr>
            <a:endParaRPr lang="en-GB" sz="1800" b="1" dirty="0"/>
          </a:p>
          <a:p>
            <a:pPr>
              <a:spcBef>
                <a:spcPts val="600"/>
              </a:spcBef>
              <a:spcAft>
                <a:spcPts val="600"/>
              </a:spcAft>
              <a:buFont typeface="Arial" panose="020B0604020202020204" pitchFamily="34" charset="0"/>
              <a:buChar char="•"/>
            </a:pPr>
            <a:r>
              <a:rPr lang="en-US" sz="1800" dirty="0" smtClean="0"/>
              <a:t>Fiduciary duties arise when a person undertakes to act for or on behalf of another in circumstances which give rise to a relationship of trust and confidence.</a:t>
            </a:r>
          </a:p>
          <a:p>
            <a:pPr>
              <a:spcBef>
                <a:spcPts val="600"/>
              </a:spcBef>
              <a:spcAft>
                <a:spcPts val="600"/>
              </a:spcAft>
              <a:buFont typeface="Arial" panose="020B0604020202020204" pitchFamily="34" charset="0"/>
              <a:buChar char="•"/>
            </a:pPr>
            <a:r>
              <a:rPr lang="en-US" sz="1800" dirty="0" smtClean="0"/>
              <a:t>Distinguishing feature is the obligation of loyalty and fidelity</a:t>
            </a:r>
          </a:p>
          <a:p>
            <a:pPr>
              <a:spcBef>
                <a:spcPts val="600"/>
              </a:spcBef>
              <a:spcAft>
                <a:spcPts val="600"/>
              </a:spcAft>
              <a:buFont typeface="Arial" panose="020B0604020202020204" pitchFamily="34" charset="0"/>
              <a:buChar char="•"/>
            </a:pPr>
            <a:r>
              <a:rPr lang="en-US" sz="1800" dirty="0" smtClean="0"/>
              <a:t>Fiduciary duties include:</a:t>
            </a:r>
          </a:p>
          <a:p>
            <a:pPr marL="742950" lvl="1" indent="-285750">
              <a:spcBef>
                <a:spcPts val="600"/>
              </a:spcBef>
              <a:spcAft>
                <a:spcPts val="600"/>
              </a:spcAft>
              <a:buFont typeface="Arial" panose="020B0604020202020204" pitchFamily="34" charset="0"/>
              <a:buChar char="•"/>
            </a:pPr>
            <a:r>
              <a:rPr lang="en-US" sz="1800" dirty="0" smtClean="0"/>
              <a:t>A duty to act in good faith in the best interests of the Company </a:t>
            </a:r>
          </a:p>
          <a:p>
            <a:pPr marL="742950" lvl="1" indent="-285750">
              <a:spcBef>
                <a:spcPts val="600"/>
              </a:spcBef>
              <a:spcAft>
                <a:spcPts val="600"/>
              </a:spcAft>
              <a:buFont typeface="Arial" panose="020B0604020202020204" pitchFamily="34" charset="0"/>
              <a:buChar char="•"/>
            </a:pPr>
            <a:r>
              <a:rPr lang="en-US" sz="1800" dirty="0" smtClean="0"/>
              <a:t>A duty to avoid conflicts of interest or duty</a:t>
            </a:r>
          </a:p>
          <a:p>
            <a:pPr marL="742950" lvl="1" indent="-285750">
              <a:spcBef>
                <a:spcPts val="600"/>
              </a:spcBef>
              <a:spcAft>
                <a:spcPts val="600"/>
              </a:spcAft>
              <a:buFont typeface="Arial" panose="020B0604020202020204" pitchFamily="34" charset="0"/>
              <a:buChar char="•"/>
            </a:pPr>
            <a:r>
              <a:rPr lang="en-US" sz="1800" dirty="0" smtClean="0"/>
              <a:t>A duty not to make an unauthorized/ secret profit from his position</a:t>
            </a:r>
          </a:p>
        </p:txBody>
      </p:sp>
      <p:sp>
        <p:nvSpPr>
          <p:cNvPr id="9" name="Text Placeholder 8"/>
          <p:cNvSpPr>
            <a:spLocks noGrp="1"/>
          </p:cNvSpPr>
          <p:nvPr>
            <p:ph type="body" sz="quarter" idx="14"/>
          </p:nvPr>
        </p:nvSpPr>
        <p:spPr/>
        <p:txBody>
          <a:bodyPr/>
          <a:lstStyle/>
          <a:p>
            <a:r>
              <a:rPr lang="en-US" dirty="0"/>
              <a:t>F</a:t>
            </a:r>
            <a:r>
              <a:rPr lang="en-US" dirty="0" smtClean="0"/>
              <a:t>iduciary, contractual, tortious and statutory</a:t>
            </a:r>
            <a:endParaRPr lang="en-GB" dirty="0"/>
          </a:p>
        </p:txBody>
      </p:sp>
      <p:sp>
        <p:nvSpPr>
          <p:cNvPr id="3" name="Slide Number Placeholder 2"/>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10</a:t>
            </a:fld>
            <a:endParaRPr lang="uk-UA" dirty="0"/>
          </a:p>
        </p:txBody>
      </p:sp>
    </p:spTree>
    <p:extLst>
      <p:ext uri="{BB962C8B-B14F-4D97-AF65-F5344CB8AC3E}">
        <p14:creationId xmlns:p14="http://schemas.microsoft.com/office/powerpoint/2010/main" val="70892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Directors’ duties</a:t>
            </a:r>
            <a:endParaRPr lang="en-GB" dirty="0"/>
          </a:p>
        </p:txBody>
      </p:sp>
      <p:sp>
        <p:nvSpPr>
          <p:cNvPr id="3" name="Footer Placeholder 2"/>
          <p:cNvSpPr>
            <a:spLocks noGrp="1"/>
          </p:cNvSpPr>
          <p:nvPr>
            <p:ph type="ftr" sz="quarter" idx="10"/>
          </p:nvPr>
        </p:nvSpPr>
        <p:spPr/>
        <p:txBody>
          <a:bodyPr/>
          <a:lstStyle/>
          <a:p>
            <a:r>
              <a:rPr lang="de-DE" dirty="0" smtClean="0">
                <a:latin typeface="Arial" charset="0"/>
                <a:ea typeface="Arial" charset="0"/>
                <a:cs typeface="Arial" charset="0"/>
              </a:rPr>
              <a:t>2019 © Harneys</a:t>
            </a:r>
            <a:endParaRPr lang="en-US" dirty="0">
              <a:latin typeface="Arial" charset="0"/>
              <a:ea typeface="Arial" charset="0"/>
              <a:cs typeface="Arial" charset="0"/>
            </a:endParaRPr>
          </a:p>
        </p:txBody>
      </p:sp>
      <p:sp>
        <p:nvSpPr>
          <p:cNvPr id="4" name="Date Placeholder 3"/>
          <p:cNvSpPr>
            <a:spLocks noGrp="1"/>
          </p:cNvSpPr>
          <p:nvPr>
            <p:ph type="dt" sz="half" idx="11"/>
          </p:nvPr>
        </p:nvSpPr>
        <p:spPr/>
        <p:txBody>
          <a:bodyPr/>
          <a:lstStyle/>
          <a:p>
            <a:r>
              <a:rPr lang="en-US" dirty="0" smtClean="0"/>
              <a:t>13 November 2019</a:t>
            </a:r>
            <a:endParaRPr lang="en-US" dirty="0"/>
          </a:p>
        </p:txBody>
      </p:sp>
      <p:sp>
        <p:nvSpPr>
          <p:cNvPr id="6" name="Text Placeholder 5"/>
          <p:cNvSpPr>
            <a:spLocks noGrp="1"/>
          </p:cNvSpPr>
          <p:nvPr>
            <p:ph type="body" sz="quarter" idx="13"/>
          </p:nvPr>
        </p:nvSpPr>
        <p:spPr>
          <a:xfrm>
            <a:off x="407368" y="1556792"/>
            <a:ext cx="11277600" cy="3902075"/>
          </a:xfrm>
        </p:spPr>
        <p:txBody>
          <a:bodyPr/>
          <a:lstStyle/>
          <a:p>
            <a:pPr marL="0" indent="0">
              <a:buNone/>
            </a:pPr>
            <a:r>
              <a:rPr lang="en-US" sz="2000" b="1" dirty="0"/>
              <a:t>Contractual, Tortious and Statutory Duties</a:t>
            </a:r>
            <a:r>
              <a:rPr lang="en-US" sz="2000" b="1" dirty="0" smtClean="0"/>
              <a:t>:</a:t>
            </a:r>
          </a:p>
          <a:p>
            <a:pPr marL="0" indent="0">
              <a:buNone/>
            </a:pPr>
            <a:endParaRPr lang="en-GB" sz="1800" b="1" dirty="0"/>
          </a:p>
          <a:p>
            <a:pPr>
              <a:spcBef>
                <a:spcPts val="600"/>
              </a:spcBef>
              <a:spcAft>
                <a:spcPts val="600"/>
              </a:spcAft>
              <a:buFont typeface="Arial" panose="020B0604020202020204" pitchFamily="34" charset="0"/>
              <a:buChar char="•"/>
            </a:pPr>
            <a:r>
              <a:rPr lang="en-US" sz="1800" dirty="0" smtClean="0"/>
              <a:t>Contractual duties:</a:t>
            </a:r>
          </a:p>
          <a:p>
            <a:pPr lvl="1">
              <a:spcBef>
                <a:spcPts val="600"/>
              </a:spcBef>
              <a:spcAft>
                <a:spcPts val="600"/>
              </a:spcAft>
              <a:buFont typeface="Arial" panose="020B0604020202020204" pitchFamily="34" charset="0"/>
              <a:buChar char="•"/>
            </a:pPr>
            <a:r>
              <a:rPr lang="en-US" sz="1800" dirty="0" smtClean="0"/>
              <a:t> Express terms in directors’ service agreement / contract governing directors appointment</a:t>
            </a:r>
          </a:p>
          <a:p>
            <a:pPr lvl="1">
              <a:spcBef>
                <a:spcPts val="600"/>
              </a:spcBef>
              <a:spcAft>
                <a:spcPts val="600"/>
              </a:spcAft>
              <a:buFont typeface="Arial" panose="020B0604020202020204" pitchFamily="34" charset="0"/>
              <a:buChar char="•"/>
            </a:pPr>
            <a:r>
              <a:rPr lang="en-US" sz="1800" dirty="0" smtClean="0"/>
              <a:t> Incorporation of any duties imposed on directors in articles of association</a:t>
            </a:r>
          </a:p>
          <a:p>
            <a:pPr lvl="1">
              <a:spcBef>
                <a:spcPts val="600"/>
              </a:spcBef>
              <a:spcAft>
                <a:spcPts val="600"/>
              </a:spcAft>
              <a:buFont typeface="Arial" panose="020B0604020202020204" pitchFamily="34" charset="0"/>
              <a:buChar char="•"/>
            </a:pPr>
            <a:r>
              <a:rPr lang="en-US" sz="1800" dirty="0" smtClean="0"/>
              <a:t> Implied duty of skill and care</a:t>
            </a:r>
          </a:p>
          <a:p>
            <a:pPr>
              <a:spcBef>
                <a:spcPts val="600"/>
              </a:spcBef>
              <a:spcAft>
                <a:spcPts val="600"/>
              </a:spcAft>
              <a:buFont typeface="Arial" panose="020B0604020202020204" pitchFamily="34" charset="0"/>
              <a:buChar char="•"/>
            </a:pPr>
            <a:r>
              <a:rPr lang="en-US" sz="1800" dirty="0" smtClean="0"/>
              <a:t>Tortious duties: </a:t>
            </a:r>
            <a:r>
              <a:rPr lang="en-US" sz="1800" dirty="0" err="1" smtClean="0"/>
              <a:t>ie</a:t>
            </a:r>
            <a:r>
              <a:rPr lang="en-US" sz="1800" dirty="0" smtClean="0"/>
              <a:t> Negligence (significant overlap with implied duty of skill and care in contract)</a:t>
            </a:r>
          </a:p>
          <a:p>
            <a:pPr>
              <a:spcBef>
                <a:spcPts val="600"/>
              </a:spcBef>
              <a:spcAft>
                <a:spcPts val="600"/>
              </a:spcAft>
              <a:buFont typeface="Arial" panose="020B0604020202020204" pitchFamily="34" charset="0"/>
              <a:buChar char="•"/>
            </a:pPr>
            <a:r>
              <a:rPr lang="en-US" sz="1800" dirty="0" smtClean="0"/>
              <a:t>Statutory </a:t>
            </a:r>
            <a:r>
              <a:rPr lang="en-US" sz="1800" dirty="0"/>
              <a:t>duties contained </a:t>
            </a:r>
            <a:r>
              <a:rPr lang="en-US" sz="1800" dirty="0" smtClean="0"/>
              <a:t>in </a:t>
            </a:r>
            <a:r>
              <a:rPr lang="en-US" sz="1800" dirty="0"/>
              <a:t>Companies </a:t>
            </a:r>
            <a:r>
              <a:rPr lang="en-US" sz="1800" dirty="0" smtClean="0"/>
              <a:t>Law</a:t>
            </a:r>
          </a:p>
          <a:p>
            <a:pPr lvl="1">
              <a:spcBef>
                <a:spcPts val="600"/>
              </a:spcBef>
              <a:spcAft>
                <a:spcPts val="600"/>
              </a:spcAft>
              <a:buFont typeface="Arial" panose="020B0604020202020204" pitchFamily="34" charset="0"/>
              <a:buChar char="•"/>
            </a:pPr>
            <a:r>
              <a:rPr lang="en-US" sz="1800" dirty="0" smtClean="0"/>
              <a:t> </a:t>
            </a:r>
            <a:r>
              <a:rPr lang="en-US" sz="1800" dirty="0" err="1"/>
              <a:t>Eg</a:t>
            </a:r>
            <a:r>
              <a:rPr lang="en-US" sz="1800" dirty="0"/>
              <a:t>: s 50 requirement to maintain register of members (duty imposed on Company) </a:t>
            </a:r>
          </a:p>
          <a:p>
            <a:pPr lvl="1">
              <a:spcBef>
                <a:spcPts val="600"/>
              </a:spcBef>
              <a:spcAft>
                <a:spcPts val="600"/>
              </a:spcAft>
            </a:pPr>
            <a:r>
              <a:rPr lang="en-US" sz="1800" dirty="0"/>
              <a:t>	 s 59 requirement to keep proper books of account (duty imposed on Company)</a:t>
            </a:r>
            <a:endParaRPr lang="en-GB" sz="1800" dirty="0"/>
          </a:p>
        </p:txBody>
      </p:sp>
      <p:sp>
        <p:nvSpPr>
          <p:cNvPr id="7" name="Text Placeholder 6"/>
          <p:cNvSpPr>
            <a:spLocks noGrp="1"/>
          </p:cNvSpPr>
          <p:nvPr>
            <p:ph type="body" sz="quarter" idx="14"/>
          </p:nvPr>
        </p:nvSpPr>
        <p:spPr/>
        <p:txBody>
          <a:bodyPr/>
          <a:lstStyle/>
          <a:p>
            <a:r>
              <a:rPr lang="en-US" dirty="0"/>
              <a:t>Fiduciary, </a:t>
            </a:r>
            <a:r>
              <a:rPr lang="en-US" dirty="0" smtClean="0"/>
              <a:t>contractual, tortious and statutory</a:t>
            </a:r>
            <a:endParaRPr lang="en-GB" dirty="0"/>
          </a:p>
        </p:txBody>
      </p:sp>
      <p:sp>
        <p:nvSpPr>
          <p:cNvPr id="8" name="Slide Number Placeholder 7"/>
          <p:cNvSpPr>
            <a:spLocks noGrp="1"/>
          </p:cNvSpPr>
          <p:nvPr>
            <p:ph type="sldNum" sz="quarter" idx="7"/>
          </p:nvPr>
        </p:nvSpPr>
        <p:spPr/>
        <p:txBody>
          <a:bodyPr/>
          <a:lstStyle/>
          <a:p>
            <a:pPr marL="25400">
              <a:lnSpc>
                <a:spcPts val="2780"/>
              </a:lnSpc>
            </a:pPr>
            <a:fld id="{530B911B-9032-4B36-9CAC-02509E6312A2}" type="slidenum">
              <a:rPr lang="uk-UA" smtClean="0"/>
              <a:pPr marL="25400">
                <a:lnSpc>
                  <a:spcPts val="2780"/>
                </a:lnSpc>
              </a:pPr>
              <a:t>11</a:t>
            </a:fld>
            <a:endParaRPr lang="uk-UA" dirty="0"/>
          </a:p>
        </p:txBody>
      </p:sp>
    </p:spTree>
    <p:extLst>
      <p:ext uri="{BB962C8B-B14F-4D97-AF65-F5344CB8AC3E}">
        <p14:creationId xmlns:p14="http://schemas.microsoft.com/office/powerpoint/2010/main" val="114075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7"/>
          </p:nvPr>
        </p:nvSpPr>
        <p:spPr/>
        <p:txBody>
          <a:bodyPr/>
          <a:lstStyle/>
          <a:p>
            <a:pPr marL="25400">
              <a:lnSpc>
                <a:spcPts val="2780"/>
              </a:lnSpc>
            </a:pPr>
            <a:fld id="{530B911B-9032-4B36-9CAC-02509E6312A2}" type="slidenum">
              <a:rPr lang="uk-UA" smtClean="0"/>
              <a:pPr marL="25400">
                <a:lnSpc>
                  <a:spcPts val="2780"/>
                </a:lnSpc>
              </a:pPr>
              <a:t>12</a:t>
            </a:fld>
            <a:endParaRPr lang="uk-UA" dirty="0"/>
          </a:p>
        </p:txBody>
      </p:sp>
      <p:sp>
        <p:nvSpPr>
          <p:cNvPr id="5" name="Text Placeholder 4"/>
          <p:cNvSpPr>
            <a:spLocks noGrp="1"/>
          </p:cNvSpPr>
          <p:nvPr>
            <p:ph type="body" sz="quarter" idx="11"/>
          </p:nvPr>
        </p:nvSpPr>
        <p:spPr>
          <a:xfrm>
            <a:off x="457200" y="854874"/>
            <a:ext cx="5257800" cy="861774"/>
          </a:xfrm>
        </p:spPr>
        <p:txBody>
          <a:bodyPr/>
          <a:lstStyle/>
          <a:p>
            <a:r>
              <a:rPr lang="en-US" dirty="0" smtClean="0"/>
              <a:t>Mechanics of claim for breach of duty</a:t>
            </a:r>
            <a:endParaRPr lang="en-GB" dirty="0"/>
          </a:p>
        </p:txBody>
      </p:sp>
      <p:sp>
        <p:nvSpPr>
          <p:cNvPr id="2" name="Title 1"/>
          <p:cNvSpPr>
            <a:spLocks noGrp="1"/>
          </p:cNvSpPr>
          <p:nvPr>
            <p:ph type="title"/>
          </p:nvPr>
        </p:nvSpPr>
        <p:spPr/>
        <p:txBody>
          <a:bodyPr/>
          <a:lstStyle/>
          <a:p>
            <a:r>
              <a:rPr lang="en-US" dirty="0"/>
              <a:t>Directors’ duties</a:t>
            </a:r>
            <a:endParaRPr lang="en-GB" dirty="0"/>
          </a:p>
        </p:txBody>
      </p:sp>
      <p:sp>
        <p:nvSpPr>
          <p:cNvPr id="7" name="Text Placeholder 6"/>
          <p:cNvSpPr>
            <a:spLocks noGrp="1"/>
          </p:cNvSpPr>
          <p:nvPr>
            <p:ph type="body" sz="quarter" idx="14"/>
          </p:nvPr>
        </p:nvSpPr>
        <p:spPr>
          <a:xfrm>
            <a:off x="407368" y="1988840"/>
            <a:ext cx="5257800" cy="3385542"/>
          </a:xfrm>
        </p:spPr>
        <p:txBody>
          <a:bodyPr/>
          <a:lstStyle/>
          <a:p>
            <a:pPr marL="285750" indent="-285750">
              <a:buFont typeface="Arial" panose="020B0604020202020204" pitchFamily="34" charset="0"/>
              <a:buChar char="•"/>
            </a:pPr>
            <a:r>
              <a:rPr lang="en-US" sz="1800" b="0" dirty="0" smtClean="0"/>
              <a:t>Duties owed to Company; not shareholders individually or third parties</a:t>
            </a:r>
          </a:p>
          <a:p>
            <a:pPr marL="285750" indent="-285750">
              <a:buFont typeface="Arial" panose="020B0604020202020204" pitchFamily="34" charset="0"/>
              <a:buChar char="•"/>
            </a:pPr>
            <a:r>
              <a:rPr lang="en-US" sz="1800" b="0" dirty="0" smtClean="0"/>
              <a:t>Company is the party with standing to bring claim against directors</a:t>
            </a:r>
          </a:p>
          <a:p>
            <a:pPr marL="285750" indent="-285750">
              <a:buFont typeface="Arial" panose="020B0604020202020204" pitchFamily="34" charset="0"/>
              <a:buChar char="•"/>
            </a:pPr>
            <a:r>
              <a:rPr lang="en-US" sz="1800" b="0" dirty="0" smtClean="0"/>
              <a:t>Shareholder may bring claim </a:t>
            </a:r>
            <a:r>
              <a:rPr lang="en-US" sz="1800" b="0" u="sng" dirty="0" smtClean="0"/>
              <a:t>on behalf of the Company</a:t>
            </a:r>
            <a:r>
              <a:rPr lang="en-US" sz="1800" b="0" dirty="0" smtClean="0"/>
              <a:t> in certain rare circumstances (</a:t>
            </a:r>
            <a:r>
              <a:rPr lang="en-US" sz="1800" b="0" dirty="0" err="1" smtClean="0"/>
              <a:t>ie</a:t>
            </a:r>
            <a:r>
              <a:rPr lang="en-US" sz="1800" b="0" dirty="0" smtClean="0"/>
              <a:t> “derivative action”)</a:t>
            </a:r>
          </a:p>
          <a:p>
            <a:pPr marL="285750" indent="-285750">
              <a:buFont typeface="Arial" panose="020B0604020202020204" pitchFamily="34" charset="0"/>
              <a:buChar char="•"/>
            </a:pPr>
            <a:r>
              <a:rPr lang="en-US" sz="1800" b="0" dirty="0" smtClean="0"/>
              <a:t>Any claim against the directors personally will be brought by the Company (typically via liquidators)</a:t>
            </a:r>
            <a:endParaRPr lang="en-GB" sz="1800" b="0" dirty="0"/>
          </a:p>
        </p:txBody>
      </p:sp>
      <p:sp>
        <p:nvSpPr>
          <p:cNvPr id="4" name="Date Placeholder 3"/>
          <p:cNvSpPr>
            <a:spLocks noGrp="1"/>
          </p:cNvSpPr>
          <p:nvPr>
            <p:ph type="dt" sz="half" idx="15"/>
          </p:nvPr>
        </p:nvSpPr>
        <p:spPr/>
        <p:txBody>
          <a:bodyPr/>
          <a:lstStyle/>
          <a:p>
            <a:r>
              <a:rPr lang="en-GB" dirty="0" smtClean="0"/>
              <a:t>13 November 2019</a:t>
            </a:r>
            <a:endParaRPr lang="en-US" dirty="0"/>
          </a:p>
        </p:txBody>
      </p:sp>
      <p:sp>
        <p:nvSpPr>
          <p:cNvPr id="3" name="Footer Placeholder 2"/>
          <p:cNvSpPr>
            <a:spLocks noGrp="1"/>
          </p:cNvSpPr>
          <p:nvPr>
            <p:ph type="ftr" sz="quarter" idx="16"/>
          </p:nvPr>
        </p:nvSpPr>
        <p:spPr/>
        <p:txBody>
          <a:bodyPr/>
          <a:lstStyle/>
          <a:p>
            <a:r>
              <a:rPr lang="de-DE" dirty="0" smtClean="0">
                <a:latin typeface="Arial" charset="0"/>
                <a:ea typeface="Arial" charset="0"/>
                <a:cs typeface="Arial" charset="0"/>
              </a:rPr>
              <a:t>2019 © Harneys</a:t>
            </a:r>
            <a:endParaRPr lang="en-US" dirty="0">
              <a:latin typeface="Arial" charset="0"/>
              <a:ea typeface="Arial" charset="0"/>
              <a:cs typeface="Arial" charset="0"/>
            </a:endParaRPr>
          </a:p>
        </p:txBody>
      </p:sp>
      <p:sp>
        <p:nvSpPr>
          <p:cNvPr id="10" name="Rectangle 9"/>
          <p:cNvSpPr/>
          <p:nvPr/>
        </p:nvSpPr>
        <p:spPr>
          <a:xfrm>
            <a:off x="7968208" y="1124744"/>
            <a:ext cx="2088232"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Shareholders</a:t>
            </a:r>
            <a:endParaRPr lang="en-GB"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7968208" y="2924944"/>
            <a:ext cx="2088232"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Company</a:t>
            </a:r>
            <a:endParaRPr lang="en-GB"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7968208" y="4725144"/>
            <a:ext cx="2088232"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Directors</a:t>
            </a:r>
            <a:endParaRPr lang="en-GB" dirty="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a:stCxn id="12" idx="0"/>
            <a:endCxn id="11" idx="2"/>
          </p:cNvCxnSpPr>
          <p:nvPr/>
        </p:nvCxnSpPr>
        <p:spPr>
          <a:xfrm flipV="1">
            <a:off x="9012324" y="3861048"/>
            <a:ext cx="0" cy="864096"/>
          </a:xfrm>
          <a:prstGeom prst="straightConnector1">
            <a:avLst/>
          </a:prstGeom>
          <a:ln w="158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012324" y="2060848"/>
            <a:ext cx="0" cy="864096"/>
          </a:xfrm>
          <a:prstGeom prst="straightConnector1">
            <a:avLst/>
          </a:prstGeom>
          <a:ln w="158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472264" y="2348880"/>
            <a:ext cx="1008112" cy="28803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a:solidFill>
                    <a:schemeClr val="tx1"/>
                  </a:solidFill>
                </a:ln>
                <a:solidFill>
                  <a:schemeClr val="tx1"/>
                </a:solidFill>
                <a:latin typeface="Arial" panose="020B0604020202020204" pitchFamily="34" charset="0"/>
                <a:cs typeface="Arial" panose="020B0604020202020204" pitchFamily="34" charset="0"/>
              </a:rPr>
              <a:t>Claims</a:t>
            </a:r>
            <a:endParaRPr lang="en-GB" sz="1400" dirty="0">
              <a:ln>
                <a:solidFill>
                  <a:schemeClr val="tx1"/>
                </a:solidFill>
              </a:ln>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8472264" y="4149080"/>
            <a:ext cx="1008112" cy="28803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a:solidFill>
                    <a:schemeClr val="tx1"/>
                  </a:solidFill>
                </a:ln>
                <a:solidFill>
                  <a:schemeClr val="tx1"/>
                </a:solidFill>
                <a:latin typeface="Arial" panose="020B0604020202020204" pitchFamily="34" charset="0"/>
                <a:cs typeface="Arial" panose="020B0604020202020204" pitchFamily="34" charset="0"/>
              </a:rPr>
              <a:t>Claims</a:t>
            </a:r>
            <a:endParaRPr lang="en-GB" sz="1400" dirty="0">
              <a:ln>
                <a:solidFill>
                  <a:schemeClr val="tx1"/>
                </a:solidFill>
              </a:ln>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7555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Common law control of indemnities</a:t>
            </a:r>
            <a:endParaRPr lang="en-GB" dirty="0"/>
          </a:p>
        </p:txBody>
      </p:sp>
      <p:sp>
        <p:nvSpPr>
          <p:cNvPr id="2" name="Date Placeholder 1"/>
          <p:cNvSpPr>
            <a:spLocks noGrp="1"/>
          </p:cNvSpPr>
          <p:nvPr>
            <p:ph type="dt" sz="half" idx="13"/>
          </p:nvPr>
        </p:nvSpPr>
        <p:spPr/>
        <p:txBody>
          <a:bodyPr/>
          <a:lstStyle/>
          <a:p>
            <a:r>
              <a:rPr lang="en-GB" dirty="0" smtClean="0"/>
              <a:t>13 November 2019</a:t>
            </a:r>
            <a:endParaRPr lang="en-US" dirty="0"/>
          </a:p>
        </p:txBody>
      </p:sp>
      <p:sp>
        <p:nvSpPr>
          <p:cNvPr id="8" name="object 15"/>
          <p:cNvSpPr txBox="1"/>
          <p:nvPr/>
        </p:nvSpPr>
        <p:spPr>
          <a:xfrm>
            <a:off x="457200" y="0"/>
            <a:ext cx="2209800" cy="1981200"/>
          </a:xfrm>
          <a:prstGeom prst="rect">
            <a:avLst/>
          </a:prstGeom>
        </p:spPr>
        <p:txBody>
          <a:bodyPr vert="horz" wrap="square" lIns="0" tIns="13335" rIns="0" bIns="0" rtlCol="0" anchor="ctr" anchorCtr="0">
            <a:noAutofit/>
          </a:bodyPr>
          <a:lstStyle/>
          <a:p>
            <a:pPr marL="12700" algn="ctr">
              <a:lnSpc>
                <a:spcPct val="100000"/>
              </a:lnSpc>
              <a:spcBef>
                <a:spcPts val="105"/>
              </a:spcBef>
            </a:pPr>
            <a:r>
              <a:rPr sz="9000" b="1" spc="-5" dirty="0" smtClean="0">
                <a:solidFill>
                  <a:srgbClr val="FFFFFF"/>
                </a:solidFill>
                <a:latin typeface="Georgia"/>
                <a:cs typeface="Georgia"/>
              </a:rPr>
              <a:t>0</a:t>
            </a:r>
            <a:r>
              <a:rPr lang="en-CA" sz="9000" b="1" spc="-5" dirty="0">
                <a:solidFill>
                  <a:srgbClr val="FFFFFF"/>
                </a:solidFill>
                <a:latin typeface="Georgia"/>
                <a:cs typeface="Georgia"/>
              </a:rPr>
              <a:t>3</a:t>
            </a:r>
            <a:endParaRPr sz="9000" dirty="0">
              <a:latin typeface="Georgia"/>
              <a:cs typeface="Georgia"/>
            </a:endParaRPr>
          </a:p>
        </p:txBody>
      </p:sp>
    </p:spTree>
    <p:extLst>
      <p:ext uri="{BB962C8B-B14F-4D97-AF65-F5344CB8AC3E}">
        <p14:creationId xmlns:p14="http://schemas.microsoft.com/office/powerpoint/2010/main" val="119518205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14</a:t>
            </a:fld>
            <a:endParaRPr lang="uk-UA" dirty="0"/>
          </a:p>
        </p:txBody>
      </p:sp>
      <p:sp>
        <p:nvSpPr>
          <p:cNvPr id="7" name="Text Placeholder 6"/>
          <p:cNvSpPr>
            <a:spLocks noGrp="1"/>
          </p:cNvSpPr>
          <p:nvPr>
            <p:ph type="body" sz="quarter" idx="11"/>
          </p:nvPr>
        </p:nvSpPr>
        <p:spPr>
          <a:xfrm>
            <a:off x="457200" y="854874"/>
            <a:ext cx="5257800" cy="738664"/>
          </a:xfrm>
        </p:spPr>
        <p:txBody>
          <a:bodyPr/>
          <a:lstStyle/>
          <a:p>
            <a:r>
              <a:rPr lang="en-US" sz="2400" dirty="0" smtClean="0"/>
              <a:t>Willful Neglect, Willful Default, Fraud and Dishonesty</a:t>
            </a:r>
            <a:endParaRPr lang="en-GB" sz="2400" dirty="0"/>
          </a:p>
        </p:txBody>
      </p:sp>
      <p:sp>
        <p:nvSpPr>
          <p:cNvPr id="6" name="Title 5"/>
          <p:cNvSpPr>
            <a:spLocks noGrp="1"/>
          </p:cNvSpPr>
          <p:nvPr>
            <p:ph type="title"/>
          </p:nvPr>
        </p:nvSpPr>
        <p:spPr>
          <a:xfrm>
            <a:off x="457200" y="411163"/>
            <a:ext cx="5257800" cy="430887"/>
          </a:xfrm>
        </p:spPr>
        <p:txBody>
          <a:bodyPr/>
          <a:lstStyle/>
          <a:p>
            <a:r>
              <a:rPr lang="en-US" dirty="0" smtClean="0"/>
              <a:t>Common law limitations</a:t>
            </a:r>
            <a:endParaRPr lang="en-GB" dirty="0"/>
          </a:p>
        </p:txBody>
      </p:sp>
      <p:sp>
        <p:nvSpPr>
          <p:cNvPr id="8" name="Text Placeholder 7"/>
          <p:cNvSpPr>
            <a:spLocks noGrp="1"/>
          </p:cNvSpPr>
          <p:nvPr>
            <p:ph type="body" sz="quarter" idx="14"/>
          </p:nvPr>
        </p:nvSpPr>
        <p:spPr>
          <a:xfrm>
            <a:off x="479376" y="1844824"/>
            <a:ext cx="5257800" cy="3939540"/>
          </a:xfrm>
        </p:spPr>
        <p:txBody>
          <a:bodyPr/>
          <a:lstStyle/>
          <a:p>
            <a:pPr marL="285750" indent="-285750">
              <a:spcBef>
                <a:spcPts val="600"/>
              </a:spcBef>
              <a:spcAft>
                <a:spcPts val="600"/>
              </a:spcAft>
              <a:buFont typeface="Arial" panose="020B0604020202020204" pitchFamily="34" charset="0"/>
              <a:buChar char="•"/>
            </a:pPr>
            <a:r>
              <a:rPr lang="en-US" dirty="0" smtClean="0"/>
              <a:t>Common law imposes limitations on what directors can be indemnified for</a:t>
            </a:r>
          </a:p>
          <a:p>
            <a:pPr marL="285750" indent="-285750">
              <a:spcBef>
                <a:spcPts val="600"/>
              </a:spcBef>
              <a:spcAft>
                <a:spcPts val="600"/>
              </a:spcAft>
              <a:buFont typeface="Arial" panose="020B0604020202020204" pitchFamily="34" charset="0"/>
              <a:buChar char="•"/>
            </a:pPr>
            <a:r>
              <a:rPr lang="en-US" dirty="0" smtClean="0"/>
              <a:t>Directors not permitted to be indemnified for:</a:t>
            </a:r>
          </a:p>
          <a:p>
            <a:pPr marL="893763" lvl="4" indent="-266700">
              <a:spcBef>
                <a:spcPts val="600"/>
              </a:spcBef>
              <a:spcAft>
                <a:spcPts val="600"/>
              </a:spcAft>
              <a:buFont typeface="Courier New" panose="02070309020205020404" pitchFamily="49" charset="0"/>
              <a:buChar char="o"/>
            </a:pPr>
            <a:r>
              <a:rPr lang="en-US" sz="1600" b="1" dirty="0" smtClean="0"/>
              <a:t>Willful Neglect</a:t>
            </a:r>
          </a:p>
          <a:p>
            <a:pPr marL="893763" lvl="4" indent="-266700">
              <a:spcBef>
                <a:spcPts val="600"/>
              </a:spcBef>
              <a:spcAft>
                <a:spcPts val="600"/>
              </a:spcAft>
              <a:buFont typeface="Courier New" panose="02070309020205020404" pitchFamily="49" charset="0"/>
              <a:buChar char="o"/>
            </a:pPr>
            <a:r>
              <a:rPr lang="en-US" sz="1600" b="1" dirty="0" smtClean="0"/>
              <a:t>Willful Default</a:t>
            </a:r>
          </a:p>
          <a:p>
            <a:pPr marL="893763" lvl="4" indent="-266700">
              <a:spcBef>
                <a:spcPts val="600"/>
              </a:spcBef>
              <a:spcAft>
                <a:spcPts val="600"/>
              </a:spcAft>
              <a:buFont typeface="Courier New" panose="02070309020205020404" pitchFamily="49" charset="0"/>
              <a:buChar char="o"/>
            </a:pPr>
            <a:r>
              <a:rPr lang="en-US" sz="1600" b="1" dirty="0" smtClean="0"/>
              <a:t>Fraud</a:t>
            </a:r>
          </a:p>
          <a:p>
            <a:pPr marL="893763" lvl="4" indent="-266700">
              <a:spcBef>
                <a:spcPts val="600"/>
              </a:spcBef>
              <a:spcAft>
                <a:spcPts val="600"/>
              </a:spcAft>
              <a:buFont typeface="Courier New" panose="02070309020205020404" pitchFamily="49" charset="0"/>
              <a:buChar char="o"/>
            </a:pPr>
            <a:r>
              <a:rPr lang="en-US" sz="1600" b="1" dirty="0" smtClean="0"/>
              <a:t>Dishonesty</a:t>
            </a:r>
            <a:endParaRPr lang="en-US" sz="1600" b="1" dirty="0"/>
          </a:p>
          <a:p>
            <a:pPr marL="292100" lvl="4" indent="-285750">
              <a:spcBef>
                <a:spcPts val="600"/>
              </a:spcBef>
              <a:spcAft>
                <a:spcPts val="600"/>
              </a:spcAft>
              <a:buFont typeface="Arial" panose="020B0604020202020204" pitchFamily="34" charset="0"/>
              <a:buChar char="•"/>
            </a:pPr>
            <a:r>
              <a:rPr lang="en-US" sz="1600" b="1" dirty="0" smtClean="0"/>
              <a:t>Leading Cayman cases:</a:t>
            </a:r>
          </a:p>
          <a:p>
            <a:pPr marL="292100" lvl="4" indent="-285750">
              <a:spcBef>
                <a:spcPts val="600"/>
              </a:spcBef>
              <a:spcAft>
                <a:spcPts val="600"/>
              </a:spcAft>
              <a:buFont typeface="Arial" panose="020B0604020202020204" pitchFamily="34" charset="0"/>
              <a:buChar char="•"/>
            </a:pPr>
            <a:r>
              <a:rPr lang="en-US" sz="1600" b="1" i="1" u="sng" dirty="0" err="1" smtClean="0"/>
              <a:t>Renova</a:t>
            </a:r>
            <a:r>
              <a:rPr lang="en-US" sz="1600" b="1" i="1" u="sng" dirty="0" smtClean="0"/>
              <a:t> Resources Private Equity Limited v Gilbertson and Four Others</a:t>
            </a:r>
            <a:r>
              <a:rPr lang="en-US" sz="1600" b="1" dirty="0" smtClean="0"/>
              <a:t> [2009 CILR 268]</a:t>
            </a:r>
          </a:p>
          <a:p>
            <a:pPr marL="292100" lvl="4" indent="-285750">
              <a:spcBef>
                <a:spcPts val="600"/>
              </a:spcBef>
              <a:spcAft>
                <a:spcPts val="600"/>
              </a:spcAft>
              <a:buFont typeface="Arial" panose="020B0604020202020204" pitchFamily="34" charset="0"/>
              <a:buChar char="•"/>
            </a:pPr>
            <a:r>
              <a:rPr lang="en-US" sz="1600" b="1" i="1" u="sng" dirty="0" smtClean="0"/>
              <a:t>Re Bristol Fund Limited</a:t>
            </a:r>
            <a:r>
              <a:rPr lang="en-US" sz="1600" b="1" dirty="0" smtClean="0"/>
              <a:t> [2008 CILR 317]</a:t>
            </a:r>
            <a:endParaRPr lang="en-US" sz="1600" b="1" i="1" u="sng" dirty="0"/>
          </a:p>
        </p:txBody>
      </p:sp>
      <p:sp>
        <p:nvSpPr>
          <p:cNvPr id="4" name="Date Placeholder 3"/>
          <p:cNvSpPr>
            <a:spLocks noGrp="1"/>
          </p:cNvSpPr>
          <p:nvPr>
            <p:ph type="dt" sz="half" idx="15"/>
          </p:nvPr>
        </p:nvSpPr>
        <p:spPr/>
        <p:txBody>
          <a:bodyPr/>
          <a:lstStyle/>
          <a:p>
            <a:r>
              <a:rPr lang="en-GB" dirty="0" smtClean="0"/>
              <a:t>13 November 2019</a:t>
            </a:r>
            <a:endParaRPr lang="en-US" dirty="0"/>
          </a:p>
        </p:txBody>
      </p:sp>
      <p:sp>
        <p:nvSpPr>
          <p:cNvPr id="5" name="Footer Placeholder 4"/>
          <p:cNvSpPr>
            <a:spLocks noGrp="1"/>
          </p:cNvSpPr>
          <p:nvPr>
            <p:ph type="ftr" sz="quarter" idx="16"/>
          </p:nvPr>
        </p:nvSpPr>
        <p:spPr/>
        <p:txBody>
          <a:bodyPr/>
          <a:lstStyle/>
          <a:p>
            <a:r>
              <a:rPr lang="de-DE" dirty="0" smtClean="0"/>
              <a:t>2019 © Harneys</a:t>
            </a:r>
            <a:endParaRPr lang="en-US" dirty="0"/>
          </a:p>
        </p:txBody>
      </p:sp>
      <p:sp>
        <p:nvSpPr>
          <p:cNvPr id="9" name="Text Placeholder 8"/>
          <p:cNvSpPr>
            <a:spLocks noGrp="1"/>
          </p:cNvSpPr>
          <p:nvPr>
            <p:ph type="body" sz="quarter" idx="17"/>
          </p:nvPr>
        </p:nvSpPr>
        <p:spPr>
          <a:xfrm>
            <a:off x="6517774" y="1172513"/>
            <a:ext cx="5256584" cy="4406629"/>
          </a:xfrm>
        </p:spPr>
        <p:txBody>
          <a:bodyPr/>
          <a:lstStyle/>
          <a:p>
            <a:r>
              <a:rPr lang="en-US" i="1" u="sng" dirty="0" err="1" smtClean="0"/>
              <a:t>Renova</a:t>
            </a:r>
            <a:r>
              <a:rPr lang="en-US" i="1" u="sng" dirty="0"/>
              <a:t> </a:t>
            </a:r>
            <a:r>
              <a:rPr lang="en-US" i="1" u="sng" dirty="0" smtClean="0"/>
              <a:t>Resources</a:t>
            </a:r>
            <a:r>
              <a:rPr lang="en-US" dirty="0" smtClean="0"/>
              <a:t>:</a:t>
            </a:r>
          </a:p>
          <a:p>
            <a:r>
              <a:rPr lang="en-US" b="0" i="1" dirty="0" smtClean="0"/>
              <a:t>“…a director has similar </a:t>
            </a:r>
            <a:r>
              <a:rPr lang="en-US" b="0" i="1" u="sng" dirty="0" smtClean="0"/>
              <a:t>irreducible core</a:t>
            </a:r>
            <a:r>
              <a:rPr lang="en-US" b="0" i="1" dirty="0" smtClean="0"/>
              <a:t> fiduciary obligations to his company. The Chief Justice clearly considered that such irreducible core fiduciary obligations could not, because of their nature, be excluded and in my respectful view that is correct.”</a:t>
            </a:r>
          </a:p>
          <a:p>
            <a:endParaRPr lang="en-US" b="0" i="1" dirty="0"/>
          </a:p>
          <a:p>
            <a:r>
              <a:rPr lang="en-US" i="1" u="sng" dirty="0" smtClean="0"/>
              <a:t>Bristol Fund</a:t>
            </a:r>
            <a:r>
              <a:rPr lang="en-US" dirty="0" smtClean="0"/>
              <a:t>:</a:t>
            </a:r>
          </a:p>
          <a:p>
            <a:r>
              <a:rPr lang="en-US" b="0" i="1" dirty="0" smtClean="0"/>
              <a:t>“…it is not possible to give so wide an indemnity as to exclude liability for </a:t>
            </a:r>
            <a:r>
              <a:rPr lang="en-US" b="0" i="1" u="sng" dirty="0" smtClean="0"/>
              <a:t>fraud</a:t>
            </a:r>
            <a:r>
              <a:rPr lang="en-US" b="0" i="1" dirty="0" smtClean="0"/>
              <a:t>, </a:t>
            </a:r>
            <a:r>
              <a:rPr lang="en-US" b="0" i="1" u="sng" dirty="0" smtClean="0"/>
              <a:t>dishonesty</a:t>
            </a:r>
            <a:r>
              <a:rPr lang="en-US" b="0" i="1" dirty="0" smtClean="0"/>
              <a:t> or </a:t>
            </a:r>
            <a:r>
              <a:rPr lang="en-US" b="0" i="1" u="sng" dirty="0" smtClean="0"/>
              <a:t>willful default</a:t>
            </a:r>
            <a:r>
              <a:rPr lang="en-US" b="0" i="1" dirty="0" smtClean="0"/>
              <a:t> on the part of directors who owe fiduciary obligations to companies…</a:t>
            </a:r>
          </a:p>
          <a:p>
            <a:r>
              <a:rPr lang="en-US" b="0" i="1" dirty="0" smtClean="0"/>
              <a:t>Liability…based on allegations of simple negligence, may, however be covered by the indemnities, as would any further legal costs incurred…in successfully defending against any kind of claim covered by the indemnities.”</a:t>
            </a:r>
            <a:endParaRPr lang="en-US" b="0" i="1" dirty="0"/>
          </a:p>
        </p:txBody>
      </p:sp>
    </p:spTree>
    <p:extLst>
      <p:ext uri="{BB962C8B-B14F-4D97-AF65-F5344CB8AC3E}">
        <p14:creationId xmlns:p14="http://schemas.microsoft.com/office/powerpoint/2010/main" val="40096394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r>
              <a:rPr lang="en-US" dirty="0" smtClean="0"/>
              <a:t>Case </a:t>
            </a:r>
            <a:r>
              <a:rPr lang="en-US" dirty="0"/>
              <a:t>s</a:t>
            </a:r>
            <a:r>
              <a:rPr lang="en-US" dirty="0" smtClean="0"/>
              <a:t>tudies</a:t>
            </a:r>
            <a:endParaRPr lang="en-GB" sz="3600" dirty="0"/>
          </a:p>
        </p:txBody>
      </p:sp>
      <p:sp>
        <p:nvSpPr>
          <p:cNvPr id="2" name="Slide Number Placeholder 1"/>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15</a:t>
            </a:fld>
            <a:endParaRPr lang="uk-UA" dirty="0"/>
          </a:p>
        </p:txBody>
      </p:sp>
      <p:sp>
        <p:nvSpPr>
          <p:cNvPr id="6" name="Date Placeholder 5"/>
          <p:cNvSpPr>
            <a:spLocks noGrp="1"/>
          </p:cNvSpPr>
          <p:nvPr>
            <p:ph type="dt" sz="half" idx="13"/>
          </p:nvPr>
        </p:nvSpPr>
        <p:spPr/>
        <p:txBody>
          <a:bodyPr/>
          <a:lstStyle/>
          <a:p>
            <a:r>
              <a:rPr lang="en-US" dirty="0" smtClean="0"/>
              <a:t>13 November 2019</a:t>
            </a:r>
            <a:endParaRPr lang="en-US" dirty="0"/>
          </a:p>
        </p:txBody>
      </p:sp>
      <p:sp>
        <p:nvSpPr>
          <p:cNvPr id="7" name="Footer Placeholder 6"/>
          <p:cNvSpPr>
            <a:spLocks noGrp="1"/>
          </p:cNvSpPr>
          <p:nvPr>
            <p:ph type="ftr" sz="quarter" idx="14"/>
          </p:nvPr>
        </p:nvSpPr>
        <p:spPr/>
        <p:txBody>
          <a:bodyPr/>
          <a:lstStyle/>
          <a:p>
            <a:r>
              <a:rPr lang="de-DE" dirty="0" smtClean="0"/>
              <a:t>2019 © Harneys</a:t>
            </a:r>
            <a:endParaRPr lang="en-US" dirty="0"/>
          </a:p>
        </p:txBody>
      </p:sp>
      <p:sp>
        <p:nvSpPr>
          <p:cNvPr id="10" name="object 15"/>
          <p:cNvSpPr txBox="1"/>
          <p:nvPr/>
        </p:nvSpPr>
        <p:spPr>
          <a:xfrm>
            <a:off x="457200" y="0"/>
            <a:ext cx="2209800" cy="1981200"/>
          </a:xfrm>
          <a:prstGeom prst="rect">
            <a:avLst/>
          </a:prstGeom>
        </p:spPr>
        <p:txBody>
          <a:bodyPr vert="horz" wrap="square" lIns="0" tIns="13335" rIns="0" bIns="0" rtlCol="0" anchor="ctr" anchorCtr="0">
            <a:noAutofit/>
          </a:bodyPr>
          <a:lstStyle/>
          <a:p>
            <a:pPr marL="12700" algn="ctr">
              <a:lnSpc>
                <a:spcPct val="100000"/>
              </a:lnSpc>
              <a:spcBef>
                <a:spcPts val="105"/>
              </a:spcBef>
            </a:pPr>
            <a:r>
              <a:rPr sz="9000" b="1" spc="-5" dirty="0" smtClean="0">
                <a:solidFill>
                  <a:srgbClr val="FFFFFF"/>
                </a:solidFill>
                <a:latin typeface="Georgia"/>
                <a:cs typeface="Georgia"/>
              </a:rPr>
              <a:t>0</a:t>
            </a:r>
            <a:r>
              <a:rPr lang="en-CA" sz="9000" b="1" spc="-5" dirty="0">
                <a:solidFill>
                  <a:srgbClr val="FFFFFF"/>
                </a:solidFill>
                <a:latin typeface="Georgia"/>
                <a:cs typeface="Georgia"/>
              </a:rPr>
              <a:t>4</a:t>
            </a:r>
            <a:endParaRPr sz="9000" dirty="0">
              <a:latin typeface="Georgia"/>
              <a:cs typeface="Georgia"/>
            </a:endParaRPr>
          </a:p>
        </p:txBody>
      </p:sp>
    </p:spTree>
    <p:extLst>
      <p:ext uri="{BB962C8B-B14F-4D97-AF65-F5344CB8AC3E}">
        <p14:creationId xmlns:p14="http://schemas.microsoft.com/office/powerpoint/2010/main" val="39798575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16</a:t>
            </a:fld>
            <a:endParaRPr lang="uk-UA" dirty="0"/>
          </a:p>
        </p:txBody>
      </p:sp>
      <p:sp>
        <p:nvSpPr>
          <p:cNvPr id="7" name="Text Placeholder 6"/>
          <p:cNvSpPr>
            <a:spLocks noGrp="1"/>
          </p:cNvSpPr>
          <p:nvPr>
            <p:ph type="body" sz="quarter" idx="11"/>
          </p:nvPr>
        </p:nvSpPr>
        <p:spPr>
          <a:xfrm>
            <a:off x="457200" y="854874"/>
            <a:ext cx="5257800" cy="1107996"/>
          </a:xfrm>
        </p:spPr>
        <p:txBody>
          <a:bodyPr/>
          <a:lstStyle/>
          <a:p>
            <a:r>
              <a:rPr lang="en-US" sz="2400" i="1" dirty="0" smtClean="0"/>
              <a:t>Peterson &amp; </a:t>
            </a:r>
            <a:r>
              <a:rPr lang="en-US" sz="2400" i="1" dirty="0" err="1" smtClean="0"/>
              <a:t>Ekstrom</a:t>
            </a:r>
            <a:r>
              <a:rPr lang="en-US" sz="2400" i="1" dirty="0" smtClean="0"/>
              <a:t> v </a:t>
            </a:r>
            <a:r>
              <a:rPr lang="en-US" sz="2400" i="1" dirty="0" err="1" smtClean="0"/>
              <a:t>Weavering</a:t>
            </a:r>
            <a:r>
              <a:rPr lang="en-US" sz="2400" i="1" dirty="0" smtClean="0"/>
              <a:t> Macro Fixed Income Fund Ltd </a:t>
            </a:r>
            <a:r>
              <a:rPr lang="en-US" sz="2400" dirty="0" smtClean="0"/>
              <a:t>[2015 (1) CILR 45]</a:t>
            </a:r>
            <a:endParaRPr lang="en-GB" sz="2400" dirty="0"/>
          </a:p>
        </p:txBody>
      </p:sp>
      <p:sp>
        <p:nvSpPr>
          <p:cNvPr id="6" name="Title 5"/>
          <p:cNvSpPr>
            <a:spLocks noGrp="1"/>
          </p:cNvSpPr>
          <p:nvPr>
            <p:ph type="title"/>
          </p:nvPr>
        </p:nvSpPr>
        <p:spPr/>
        <p:txBody>
          <a:bodyPr/>
          <a:lstStyle/>
          <a:p>
            <a:r>
              <a:rPr lang="en-US" dirty="0" smtClean="0"/>
              <a:t>Case studies:</a:t>
            </a:r>
            <a:endParaRPr lang="en-GB" dirty="0"/>
          </a:p>
        </p:txBody>
      </p:sp>
      <p:sp>
        <p:nvSpPr>
          <p:cNvPr id="8" name="Text Placeholder 7"/>
          <p:cNvSpPr>
            <a:spLocks noGrp="1"/>
          </p:cNvSpPr>
          <p:nvPr>
            <p:ph type="body" sz="quarter" idx="14"/>
          </p:nvPr>
        </p:nvSpPr>
        <p:spPr>
          <a:xfrm>
            <a:off x="457200" y="2276872"/>
            <a:ext cx="5257800" cy="3385542"/>
          </a:xfrm>
        </p:spPr>
        <p:txBody>
          <a:bodyPr/>
          <a:lstStyle/>
          <a:p>
            <a:pPr marL="7938" lvl="1" algn="just">
              <a:spcBef>
                <a:spcPts val="600"/>
              </a:spcBef>
              <a:spcAft>
                <a:spcPts val="600"/>
              </a:spcAft>
            </a:pPr>
            <a:r>
              <a:rPr lang="en-US" sz="1800" b="1" u="sng" dirty="0"/>
              <a:t>Cayman Islands Court of Appeal</a:t>
            </a:r>
          </a:p>
          <a:p>
            <a:pPr marL="7938" lvl="1" algn="just">
              <a:spcBef>
                <a:spcPts val="600"/>
              </a:spcBef>
            </a:pPr>
            <a:r>
              <a:rPr lang="en-US" sz="1800" dirty="0"/>
              <a:t>A director will be guilty of </a:t>
            </a:r>
            <a:r>
              <a:rPr lang="en-US" sz="1800" dirty="0" smtClean="0"/>
              <a:t>willful neglect or willful </a:t>
            </a:r>
            <a:r>
              <a:rPr lang="en-US" sz="1800" dirty="0"/>
              <a:t>default if he or she either:</a:t>
            </a:r>
          </a:p>
          <a:p>
            <a:pPr marL="350838" lvl="1" indent="-342900" algn="just">
              <a:spcBef>
                <a:spcPts val="600"/>
              </a:spcBef>
              <a:buAutoNum type="arabicParenBoth"/>
            </a:pPr>
            <a:r>
              <a:rPr lang="en-US" sz="1800" dirty="0"/>
              <a:t>Knows that </a:t>
            </a:r>
            <a:r>
              <a:rPr lang="en-US" sz="1800" dirty="0" smtClean="0"/>
              <a:t>he is committing</a:t>
            </a:r>
            <a:r>
              <a:rPr lang="en-US" sz="1800" dirty="0"/>
              <a:t>, or intends to commit a breach of duty; or</a:t>
            </a:r>
          </a:p>
          <a:p>
            <a:pPr marL="350838" lvl="1" indent="-342900" algn="just">
              <a:spcBef>
                <a:spcPts val="600"/>
              </a:spcBef>
              <a:buAutoNum type="arabicParenBoth"/>
            </a:pPr>
            <a:r>
              <a:rPr lang="en-US" sz="1800" dirty="0"/>
              <a:t>Is recklessly careless in the sense of not caring whether the act or omission is or is not a breach of duty.</a:t>
            </a:r>
          </a:p>
          <a:p>
            <a:endParaRPr lang="en-GB" sz="1800" dirty="0"/>
          </a:p>
        </p:txBody>
      </p:sp>
      <p:sp>
        <p:nvSpPr>
          <p:cNvPr id="4" name="Date Placeholder 3"/>
          <p:cNvSpPr>
            <a:spLocks noGrp="1"/>
          </p:cNvSpPr>
          <p:nvPr>
            <p:ph type="dt" sz="half" idx="15"/>
          </p:nvPr>
        </p:nvSpPr>
        <p:spPr/>
        <p:txBody>
          <a:bodyPr/>
          <a:lstStyle/>
          <a:p>
            <a:r>
              <a:rPr lang="en-GB" dirty="0" smtClean="0"/>
              <a:t>13 November 2019</a:t>
            </a:r>
            <a:endParaRPr lang="en-US" dirty="0"/>
          </a:p>
        </p:txBody>
      </p:sp>
      <p:sp>
        <p:nvSpPr>
          <p:cNvPr id="5" name="Footer Placeholder 4"/>
          <p:cNvSpPr>
            <a:spLocks noGrp="1"/>
          </p:cNvSpPr>
          <p:nvPr>
            <p:ph type="ftr" sz="quarter" idx="16"/>
          </p:nvPr>
        </p:nvSpPr>
        <p:spPr/>
        <p:txBody>
          <a:bodyPr/>
          <a:lstStyle/>
          <a:p>
            <a:r>
              <a:rPr lang="de-DE" dirty="0" smtClean="0"/>
              <a:t>2019 © Harneys</a:t>
            </a:r>
            <a:endParaRPr lang="en-US" dirty="0"/>
          </a:p>
        </p:txBody>
      </p:sp>
      <p:sp>
        <p:nvSpPr>
          <p:cNvPr id="2" name="Rectangle 1"/>
          <p:cNvSpPr/>
          <p:nvPr/>
        </p:nvSpPr>
        <p:spPr>
          <a:xfrm>
            <a:off x="6248330" y="3300232"/>
            <a:ext cx="1728192" cy="1224136"/>
          </a:xfrm>
          <a:prstGeom prst="rect">
            <a:avLst/>
          </a:prstGeom>
          <a:no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lumMod val="50000"/>
                  </a:schemeClr>
                </a:solidFill>
                <a:latin typeface="Arial" panose="020B0604020202020204" pitchFamily="34" charset="0"/>
                <a:cs typeface="Arial" panose="020B0604020202020204" pitchFamily="34" charset="0"/>
              </a:rPr>
              <a:t>Weavering</a:t>
            </a:r>
            <a:r>
              <a:rPr lang="en-US" sz="1200" b="1" dirty="0" smtClean="0">
                <a:solidFill>
                  <a:schemeClr val="tx1">
                    <a:lumMod val="50000"/>
                  </a:schemeClr>
                </a:solidFill>
                <a:latin typeface="Arial" panose="020B0604020202020204" pitchFamily="34" charset="0"/>
                <a:cs typeface="Arial" panose="020B0604020202020204" pitchFamily="34" charset="0"/>
              </a:rPr>
              <a:t> Macro Fixed Income Fund Limited</a:t>
            </a:r>
          </a:p>
          <a:p>
            <a:pPr algn="ctr"/>
            <a:r>
              <a:rPr lang="en-US" sz="1200" b="1" dirty="0" smtClean="0">
                <a:solidFill>
                  <a:schemeClr val="tx1">
                    <a:lumMod val="50000"/>
                  </a:schemeClr>
                </a:solidFill>
                <a:latin typeface="Arial" panose="020B0604020202020204" pitchFamily="34" charset="0"/>
                <a:cs typeface="Arial" panose="020B0604020202020204" pitchFamily="34" charset="0"/>
              </a:rPr>
              <a:t>(Company)</a:t>
            </a:r>
          </a:p>
          <a:p>
            <a:pPr algn="ctr"/>
            <a:endParaRPr lang="en-US" sz="1200" b="1" dirty="0">
              <a:solidFill>
                <a:schemeClr val="tx1">
                  <a:lumMod val="50000"/>
                </a:schemeClr>
              </a:solidFill>
              <a:latin typeface="Arial" panose="020B0604020202020204" pitchFamily="34" charset="0"/>
              <a:cs typeface="Arial" panose="020B0604020202020204" pitchFamily="34" charset="0"/>
            </a:endParaRPr>
          </a:p>
          <a:p>
            <a:pPr algn="ctr"/>
            <a:r>
              <a:rPr lang="en-US" sz="1200" b="1" dirty="0" smtClean="0">
                <a:solidFill>
                  <a:schemeClr val="tx1">
                    <a:lumMod val="50000"/>
                  </a:schemeClr>
                </a:solidFill>
                <a:latin typeface="Arial" panose="020B0604020202020204" pitchFamily="34" charset="0"/>
                <a:cs typeface="Arial" panose="020B0604020202020204" pitchFamily="34" charset="0"/>
              </a:rPr>
              <a:t>Cayman</a:t>
            </a:r>
            <a:endParaRPr lang="en-GB" sz="1200" b="1" dirty="0">
              <a:solidFill>
                <a:schemeClr val="tx1">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10280778" y="3300232"/>
            <a:ext cx="1728192" cy="1224136"/>
          </a:xfrm>
          <a:prstGeom prst="rect">
            <a:avLst/>
          </a:prstGeom>
          <a:no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lumMod val="50000"/>
                  </a:schemeClr>
                </a:solidFill>
                <a:latin typeface="Arial" panose="020B0604020202020204" pitchFamily="34" charset="0"/>
                <a:cs typeface="Arial" panose="020B0604020202020204" pitchFamily="34" charset="0"/>
              </a:rPr>
              <a:t>Weavering</a:t>
            </a:r>
            <a:r>
              <a:rPr lang="en-US" sz="1200" b="1" dirty="0" smtClean="0">
                <a:solidFill>
                  <a:schemeClr val="tx1">
                    <a:lumMod val="50000"/>
                  </a:schemeClr>
                </a:solidFill>
                <a:latin typeface="Arial" panose="020B0604020202020204" pitchFamily="34" charset="0"/>
                <a:cs typeface="Arial" panose="020B0604020202020204" pitchFamily="34" charset="0"/>
              </a:rPr>
              <a:t> Capital Fund Ltd</a:t>
            </a:r>
          </a:p>
          <a:p>
            <a:pPr algn="ctr"/>
            <a:endParaRPr lang="en-US" sz="1200" b="1" dirty="0">
              <a:solidFill>
                <a:schemeClr val="tx1">
                  <a:lumMod val="50000"/>
                </a:schemeClr>
              </a:solidFill>
              <a:latin typeface="Arial" panose="020B0604020202020204" pitchFamily="34" charset="0"/>
              <a:cs typeface="Arial" panose="020B0604020202020204" pitchFamily="34" charset="0"/>
            </a:endParaRPr>
          </a:p>
          <a:p>
            <a:pPr algn="ctr"/>
            <a:endParaRPr lang="en-US" sz="1200" b="1" dirty="0" smtClean="0">
              <a:solidFill>
                <a:schemeClr val="tx1">
                  <a:lumMod val="50000"/>
                </a:schemeClr>
              </a:solidFill>
              <a:latin typeface="Arial" panose="020B0604020202020204" pitchFamily="34" charset="0"/>
              <a:cs typeface="Arial" panose="020B0604020202020204" pitchFamily="34" charset="0"/>
            </a:endParaRPr>
          </a:p>
          <a:p>
            <a:pPr algn="ctr"/>
            <a:r>
              <a:rPr lang="en-US" sz="1200" b="1" dirty="0" smtClean="0">
                <a:solidFill>
                  <a:schemeClr val="tx1">
                    <a:lumMod val="50000"/>
                  </a:schemeClr>
                </a:solidFill>
                <a:latin typeface="Arial" panose="020B0604020202020204" pitchFamily="34" charset="0"/>
                <a:cs typeface="Arial" panose="020B0604020202020204" pitchFamily="34" charset="0"/>
              </a:rPr>
              <a:t>BVI</a:t>
            </a:r>
            <a:endParaRPr lang="en-GB" sz="1200" b="1" dirty="0">
              <a:solidFill>
                <a:schemeClr val="tx1">
                  <a:lumMod val="50000"/>
                </a:schemeClr>
              </a:solidFill>
              <a:latin typeface="Arial" panose="020B0604020202020204" pitchFamily="34" charset="0"/>
              <a:cs typeface="Arial" panose="020B0604020202020204" pitchFamily="34" charset="0"/>
            </a:endParaRPr>
          </a:p>
        </p:txBody>
      </p:sp>
      <p:sp>
        <p:nvSpPr>
          <p:cNvPr id="27" name="Rectangle 26"/>
          <p:cNvSpPr/>
          <p:nvPr/>
        </p:nvSpPr>
        <p:spPr>
          <a:xfrm>
            <a:off x="8264554" y="3300232"/>
            <a:ext cx="1728192" cy="1224136"/>
          </a:xfrm>
          <a:prstGeom prst="rect">
            <a:avLst/>
          </a:prstGeom>
          <a:no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lumMod val="50000"/>
                  </a:schemeClr>
                </a:solidFill>
                <a:latin typeface="Arial" panose="020B0604020202020204" pitchFamily="34" charset="0"/>
                <a:cs typeface="Arial" panose="020B0604020202020204" pitchFamily="34" charset="0"/>
              </a:rPr>
              <a:t>Weavering</a:t>
            </a:r>
            <a:r>
              <a:rPr lang="en-US" sz="1200" b="1" dirty="0" smtClean="0">
                <a:solidFill>
                  <a:schemeClr val="tx1">
                    <a:lumMod val="50000"/>
                  </a:schemeClr>
                </a:solidFill>
                <a:latin typeface="Arial" panose="020B0604020202020204" pitchFamily="34" charset="0"/>
                <a:cs typeface="Arial" panose="020B0604020202020204" pitchFamily="34" charset="0"/>
              </a:rPr>
              <a:t> Capital (UK) Ltd</a:t>
            </a:r>
          </a:p>
          <a:p>
            <a:pPr algn="ctr"/>
            <a:r>
              <a:rPr lang="en-US" sz="1200" b="1" dirty="0" smtClean="0">
                <a:solidFill>
                  <a:schemeClr val="tx1">
                    <a:lumMod val="50000"/>
                  </a:schemeClr>
                </a:solidFill>
                <a:latin typeface="Arial" panose="020B0604020202020204" pitchFamily="34" charset="0"/>
                <a:cs typeface="Arial" panose="020B0604020202020204" pitchFamily="34" charset="0"/>
              </a:rPr>
              <a:t>(Investment Manager)</a:t>
            </a:r>
          </a:p>
          <a:p>
            <a:pPr algn="ctr"/>
            <a:endParaRPr lang="en-US" sz="1200" b="1" dirty="0">
              <a:solidFill>
                <a:schemeClr val="tx1">
                  <a:lumMod val="50000"/>
                </a:schemeClr>
              </a:solidFill>
              <a:latin typeface="Arial" panose="020B0604020202020204" pitchFamily="34" charset="0"/>
              <a:cs typeface="Arial" panose="020B0604020202020204" pitchFamily="34" charset="0"/>
            </a:endParaRPr>
          </a:p>
          <a:p>
            <a:pPr algn="ctr"/>
            <a:r>
              <a:rPr lang="en-US" sz="1200" b="1" dirty="0" smtClean="0">
                <a:solidFill>
                  <a:schemeClr val="tx1">
                    <a:lumMod val="50000"/>
                  </a:schemeClr>
                </a:solidFill>
                <a:latin typeface="Arial" panose="020B0604020202020204" pitchFamily="34" charset="0"/>
                <a:cs typeface="Arial" panose="020B0604020202020204" pitchFamily="34" charset="0"/>
              </a:rPr>
              <a:t>UK</a:t>
            </a:r>
            <a:endParaRPr lang="en-GB" sz="1100" b="1" dirty="0">
              <a:solidFill>
                <a:schemeClr val="tx1">
                  <a:lumMod val="50000"/>
                </a:schemeClr>
              </a:solidFill>
              <a:latin typeface="Arial" panose="020B0604020202020204" pitchFamily="34" charset="0"/>
              <a:cs typeface="Arial" panose="020B0604020202020204" pitchFamily="34" charset="0"/>
            </a:endParaRPr>
          </a:p>
        </p:txBody>
      </p:sp>
      <p:cxnSp>
        <p:nvCxnSpPr>
          <p:cNvPr id="31" name="Straight Connector 30"/>
          <p:cNvCxnSpPr/>
          <p:nvPr/>
        </p:nvCxnSpPr>
        <p:spPr>
          <a:xfrm>
            <a:off x="7040418" y="4524368"/>
            <a:ext cx="0" cy="504056"/>
          </a:xfrm>
          <a:prstGeom prst="line">
            <a:avLst/>
          </a:prstGeom>
          <a:ln w="15875">
            <a:solidFill>
              <a:schemeClr val="tx1">
                <a:lumMod val="5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216882" y="4524368"/>
            <a:ext cx="0" cy="504056"/>
          </a:xfrm>
          <a:prstGeom prst="line">
            <a:avLst/>
          </a:prstGeom>
          <a:ln w="15875">
            <a:solidFill>
              <a:schemeClr val="tx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40418" y="5028424"/>
            <a:ext cx="4176464" cy="0"/>
          </a:xfrm>
          <a:prstGeom prst="line">
            <a:avLst/>
          </a:prstGeom>
          <a:ln w="158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16482" y="5100432"/>
            <a:ext cx="3024336" cy="523220"/>
          </a:xfrm>
          <a:prstGeom prst="rect">
            <a:avLst/>
          </a:prstGeom>
          <a:noFill/>
        </p:spPr>
        <p:txBody>
          <a:bodyPr wrap="square" rtlCol="0">
            <a:spAutoFit/>
          </a:bodyPr>
          <a:lstStyle/>
          <a:p>
            <a:pPr algn="ctr"/>
            <a:r>
              <a:rPr lang="en-US" sz="1400" b="1" dirty="0" smtClean="0">
                <a:solidFill>
                  <a:schemeClr val="tx1">
                    <a:lumMod val="50000"/>
                  </a:schemeClr>
                </a:solidFill>
                <a:latin typeface="Arial" panose="020B0604020202020204" pitchFamily="34" charset="0"/>
                <a:cs typeface="Arial" panose="020B0604020202020204" pitchFamily="34" charset="0"/>
              </a:rPr>
              <a:t>Fictitious Interest Rate Swap Contracts</a:t>
            </a:r>
            <a:endParaRPr lang="en-GB" sz="1400" b="1" dirty="0">
              <a:solidFill>
                <a:schemeClr val="tx1">
                  <a:lumMod val="50000"/>
                </a:schemeClr>
              </a:solidFill>
              <a:latin typeface="Arial" panose="020B0604020202020204" pitchFamily="34" charset="0"/>
              <a:cs typeface="Arial" panose="020B0604020202020204" pitchFamily="34" charset="0"/>
            </a:endParaRPr>
          </a:p>
        </p:txBody>
      </p:sp>
      <p:sp>
        <p:nvSpPr>
          <p:cNvPr id="38" name="TextBox 37"/>
          <p:cNvSpPr txBox="1"/>
          <p:nvPr/>
        </p:nvSpPr>
        <p:spPr>
          <a:xfrm>
            <a:off x="6320338" y="2220112"/>
            <a:ext cx="1512168" cy="954107"/>
          </a:xfrm>
          <a:prstGeom prst="rect">
            <a:avLst/>
          </a:prstGeom>
          <a:noFill/>
        </p:spPr>
        <p:txBody>
          <a:bodyPr wrap="square" rtlCol="0">
            <a:spAutoFit/>
          </a:bodyPr>
          <a:lstStyle/>
          <a:p>
            <a:pPr algn="ctr"/>
            <a:r>
              <a:rPr lang="en-US" sz="1400" b="1" dirty="0" smtClean="0">
                <a:solidFill>
                  <a:schemeClr val="tx1">
                    <a:lumMod val="50000"/>
                  </a:schemeClr>
                </a:solidFill>
              </a:rPr>
              <a:t>Stefan Peterson &amp; Hans </a:t>
            </a:r>
            <a:r>
              <a:rPr lang="en-US" sz="1400" b="1" dirty="0" err="1" smtClean="0">
                <a:solidFill>
                  <a:schemeClr val="tx1">
                    <a:lumMod val="50000"/>
                  </a:schemeClr>
                </a:solidFill>
              </a:rPr>
              <a:t>Ekstrom</a:t>
            </a:r>
            <a:endParaRPr lang="en-US" sz="1400" b="1" dirty="0" smtClean="0">
              <a:solidFill>
                <a:schemeClr val="tx1">
                  <a:lumMod val="50000"/>
                </a:schemeClr>
              </a:solidFill>
            </a:endParaRPr>
          </a:p>
          <a:p>
            <a:pPr algn="ctr"/>
            <a:endParaRPr lang="en-US" sz="1400" b="1" dirty="0" smtClean="0">
              <a:solidFill>
                <a:schemeClr val="tx1">
                  <a:lumMod val="50000"/>
                </a:schemeClr>
              </a:solidFill>
            </a:endParaRPr>
          </a:p>
          <a:p>
            <a:pPr algn="ctr"/>
            <a:r>
              <a:rPr lang="en-US" sz="1400" b="1" dirty="0" smtClean="0">
                <a:solidFill>
                  <a:schemeClr val="tx1">
                    <a:lumMod val="50000"/>
                  </a:schemeClr>
                </a:solidFill>
              </a:rPr>
              <a:t>Directors</a:t>
            </a:r>
            <a:endParaRPr lang="en-GB" sz="1400" b="1" dirty="0">
              <a:solidFill>
                <a:schemeClr val="tx1">
                  <a:lumMod val="50000"/>
                </a:schemeClr>
              </a:solidFill>
            </a:endParaRPr>
          </a:p>
        </p:txBody>
      </p:sp>
      <p:sp>
        <p:nvSpPr>
          <p:cNvPr id="40" name="TextBox 39"/>
          <p:cNvSpPr txBox="1"/>
          <p:nvPr/>
        </p:nvSpPr>
        <p:spPr>
          <a:xfrm>
            <a:off x="8192546" y="2058673"/>
            <a:ext cx="1872208" cy="1169551"/>
          </a:xfrm>
          <a:prstGeom prst="rect">
            <a:avLst/>
          </a:prstGeom>
          <a:noFill/>
        </p:spPr>
        <p:txBody>
          <a:bodyPr wrap="square" rtlCol="0">
            <a:spAutoFit/>
          </a:bodyPr>
          <a:lstStyle/>
          <a:p>
            <a:pPr algn="ctr"/>
            <a:r>
              <a:rPr lang="en-US" sz="1400" b="1" dirty="0" smtClean="0">
                <a:solidFill>
                  <a:schemeClr val="tx1">
                    <a:lumMod val="50000"/>
                  </a:schemeClr>
                </a:solidFill>
                <a:latin typeface="Arial" panose="020B0604020202020204" pitchFamily="34" charset="0"/>
                <a:cs typeface="Arial" panose="020B0604020202020204" pitchFamily="34" charset="0"/>
              </a:rPr>
              <a:t>Magnus Peterson</a:t>
            </a:r>
          </a:p>
          <a:p>
            <a:pPr algn="ctr"/>
            <a:endParaRPr lang="en-US" sz="1400" b="1" dirty="0">
              <a:solidFill>
                <a:schemeClr val="tx1">
                  <a:lumMod val="50000"/>
                </a:schemeClr>
              </a:solidFill>
              <a:latin typeface="Arial" panose="020B0604020202020204" pitchFamily="34" charset="0"/>
              <a:cs typeface="Arial" panose="020B0604020202020204" pitchFamily="34" charset="0"/>
            </a:endParaRPr>
          </a:p>
          <a:p>
            <a:pPr algn="ctr"/>
            <a:r>
              <a:rPr lang="en-US" sz="1400" b="1" dirty="0" smtClean="0">
                <a:solidFill>
                  <a:schemeClr val="tx1">
                    <a:lumMod val="50000"/>
                  </a:schemeClr>
                </a:solidFill>
                <a:latin typeface="Arial" panose="020B0604020202020204" pitchFamily="34" charset="0"/>
                <a:cs typeface="Arial" panose="020B0604020202020204" pitchFamily="34" charset="0"/>
              </a:rPr>
              <a:t> Director, CEO, Principal investment advisor </a:t>
            </a:r>
            <a:endParaRPr lang="en-GB" sz="1400" b="1"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Connector 40"/>
          <p:cNvCxnSpPr>
            <a:endCxn id="27" idx="1"/>
          </p:cNvCxnSpPr>
          <p:nvPr/>
        </p:nvCxnSpPr>
        <p:spPr>
          <a:xfrm>
            <a:off x="7976522" y="3912300"/>
            <a:ext cx="288032" cy="0"/>
          </a:xfrm>
          <a:prstGeom prst="line">
            <a:avLst/>
          </a:prstGeom>
          <a:ln w="1587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992746" y="3912300"/>
            <a:ext cx="288032" cy="0"/>
          </a:xfrm>
          <a:prstGeom prst="line">
            <a:avLst/>
          </a:prstGeom>
          <a:ln w="1587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640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17</a:t>
            </a:fld>
            <a:endParaRPr lang="uk-UA" dirty="0"/>
          </a:p>
        </p:txBody>
      </p:sp>
      <p:sp>
        <p:nvSpPr>
          <p:cNvPr id="3" name="Text Placeholder 2"/>
          <p:cNvSpPr>
            <a:spLocks noGrp="1"/>
          </p:cNvSpPr>
          <p:nvPr>
            <p:ph type="body" sz="quarter" idx="11"/>
          </p:nvPr>
        </p:nvSpPr>
        <p:spPr>
          <a:xfrm>
            <a:off x="457200" y="854874"/>
            <a:ext cx="5257800" cy="1231106"/>
          </a:xfrm>
        </p:spPr>
        <p:txBody>
          <a:bodyPr/>
          <a:lstStyle/>
          <a:p>
            <a:r>
              <a:rPr lang="en-US" sz="2000" i="1" dirty="0" err="1" smtClean="0"/>
              <a:t>Primeo</a:t>
            </a:r>
            <a:r>
              <a:rPr lang="en-US" sz="2000" i="1" dirty="0" smtClean="0"/>
              <a:t> Fund (in official liquidation) v Bank of Bermuda (Cayman) Limited and </a:t>
            </a:r>
            <a:r>
              <a:rPr lang="en-US" sz="2000" i="1" dirty="0" err="1" smtClean="0"/>
              <a:t>anor</a:t>
            </a:r>
            <a:r>
              <a:rPr lang="en-US" sz="2000" i="1" dirty="0" smtClean="0"/>
              <a:t> </a:t>
            </a:r>
            <a:r>
              <a:rPr lang="en-US" sz="2000" dirty="0" smtClean="0"/>
              <a:t>(unreported, 13 June 2019) CICA</a:t>
            </a:r>
            <a:endParaRPr lang="en-GB" sz="2000" i="1" dirty="0"/>
          </a:p>
        </p:txBody>
      </p:sp>
      <p:sp>
        <p:nvSpPr>
          <p:cNvPr id="4" name="Title 3"/>
          <p:cNvSpPr>
            <a:spLocks noGrp="1"/>
          </p:cNvSpPr>
          <p:nvPr>
            <p:ph type="title"/>
          </p:nvPr>
        </p:nvSpPr>
        <p:spPr/>
        <p:txBody>
          <a:bodyPr/>
          <a:lstStyle/>
          <a:p>
            <a:r>
              <a:rPr lang="en-US" dirty="0" smtClean="0"/>
              <a:t>Case studies</a:t>
            </a:r>
            <a:endParaRPr lang="en-GB" dirty="0"/>
          </a:p>
        </p:txBody>
      </p:sp>
      <p:sp>
        <p:nvSpPr>
          <p:cNvPr id="5" name="Text Placeholder 4"/>
          <p:cNvSpPr>
            <a:spLocks noGrp="1"/>
          </p:cNvSpPr>
          <p:nvPr>
            <p:ph type="body" sz="quarter" idx="14"/>
          </p:nvPr>
        </p:nvSpPr>
        <p:spPr>
          <a:xfrm>
            <a:off x="457200" y="2257509"/>
            <a:ext cx="5257800" cy="4539704"/>
          </a:xfrm>
        </p:spPr>
        <p:txBody>
          <a:bodyPr/>
          <a:lstStyle/>
          <a:p>
            <a:pPr algn="l">
              <a:spcBef>
                <a:spcPts val="600"/>
              </a:spcBef>
              <a:spcAft>
                <a:spcPts val="600"/>
              </a:spcAft>
            </a:pPr>
            <a:r>
              <a:rPr lang="en-US" sz="1700" u="sng" dirty="0"/>
              <a:t>Cayman Islands Court of </a:t>
            </a:r>
            <a:r>
              <a:rPr lang="en-US" sz="1700" u="sng" dirty="0" smtClean="0"/>
              <a:t>Appeal</a:t>
            </a:r>
            <a:endParaRPr lang="en-US" sz="1700" b="0" i="1" dirty="0"/>
          </a:p>
          <a:p>
            <a:pPr marL="285750" indent="-285750" algn="l">
              <a:spcBef>
                <a:spcPts val="600"/>
              </a:spcBef>
              <a:spcAft>
                <a:spcPts val="600"/>
              </a:spcAft>
              <a:buFont typeface="Arial" panose="020B0604020202020204" pitchFamily="34" charset="0"/>
              <a:buChar char="•"/>
            </a:pPr>
            <a:r>
              <a:rPr lang="en-US" sz="1700" b="0" i="1" dirty="0"/>
              <a:t>“‘Gross negligence’ is clearly intended to represent something more fundamental than failure to exercise proper skill and/or care constituting negligence.  But, as a matter of ordinary language and general impression, the concept of gross negligence seems to be capable of embracing not only conduct undertaken with actual </a:t>
            </a:r>
            <a:r>
              <a:rPr lang="en-US" sz="1700" b="0" i="1" dirty="0" smtClean="0"/>
              <a:t>appreciation of the </a:t>
            </a:r>
            <a:r>
              <a:rPr lang="en-US" sz="1700" b="0" i="1" dirty="0"/>
              <a:t>risks involved, but also serious disregard of or indifference to an obvious risk” </a:t>
            </a:r>
            <a:r>
              <a:rPr lang="en-US" sz="1700" b="0" dirty="0"/>
              <a:t>(CICA at [117] citing </a:t>
            </a:r>
            <a:r>
              <a:rPr lang="en-US" sz="1700" b="0" i="1" dirty="0"/>
              <a:t>“The Ardent” </a:t>
            </a:r>
            <a:r>
              <a:rPr lang="en-US" sz="1700" b="0" dirty="0"/>
              <a:t>at p.586</a:t>
            </a:r>
            <a:r>
              <a:rPr lang="en-US" sz="1700" b="0" dirty="0" smtClean="0"/>
              <a:t>).</a:t>
            </a:r>
            <a:endParaRPr lang="en-US" sz="1700" b="0" i="1" dirty="0"/>
          </a:p>
          <a:p>
            <a:pPr marL="285750" indent="-285750" algn="l">
              <a:spcBef>
                <a:spcPts val="600"/>
              </a:spcBef>
              <a:spcAft>
                <a:spcPts val="600"/>
              </a:spcAft>
              <a:buFont typeface="Arial" panose="020B0604020202020204" pitchFamily="34" charset="0"/>
              <a:buChar char="•"/>
            </a:pPr>
            <a:r>
              <a:rPr lang="en-US" sz="1700" b="0" dirty="0"/>
              <a:t>Found gross negligence against the administrator.</a:t>
            </a:r>
          </a:p>
          <a:p>
            <a:pPr marL="285750" indent="-285750" algn="l">
              <a:spcBef>
                <a:spcPts val="600"/>
              </a:spcBef>
              <a:spcAft>
                <a:spcPts val="600"/>
              </a:spcAft>
              <a:buFont typeface="Arial" panose="020B0604020202020204" pitchFamily="34" charset="0"/>
              <a:buChar char="•"/>
            </a:pPr>
            <a:r>
              <a:rPr lang="en-US" sz="1700" b="0" dirty="0"/>
              <a:t>But claims failed for other reasons (reflective loss; limitation; contributory negligence).</a:t>
            </a:r>
          </a:p>
          <a:p>
            <a:pPr algn="l">
              <a:spcBef>
                <a:spcPts val="600"/>
              </a:spcBef>
              <a:spcAft>
                <a:spcPts val="600"/>
              </a:spcAft>
            </a:pPr>
            <a:endParaRPr lang="en-GB" sz="1700" dirty="0"/>
          </a:p>
        </p:txBody>
      </p:sp>
      <p:sp>
        <p:nvSpPr>
          <p:cNvPr id="6" name="Date Placeholder 5"/>
          <p:cNvSpPr>
            <a:spLocks noGrp="1"/>
          </p:cNvSpPr>
          <p:nvPr>
            <p:ph type="dt" sz="half" idx="15"/>
          </p:nvPr>
        </p:nvSpPr>
        <p:spPr>
          <a:xfrm>
            <a:off x="10848528" y="404664"/>
            <a:ext cx="866853" cy="108000"/>
          </a:xfrm>
        </p:spPr>
        <p:txBody>
          <a:bodyPr/>
          <a:lstStyle/>
          <a:p>
            <a:r>
              <a:rPr lang="en-GB" dirty="0" smtClean="0"/>
              <a:t>13 November 2019</a:t>
            </a:r>
            <a:endParaRPr lang="en-US" dirty="0"/>
          </a:p>
        </p:txBody>
      </p:sp>
      <p:sp>
        <p:nvSpPr>
          <p:cNvPr id="7" name="Footer Placeholder 6"/>
          <p:cNvSpPr>
            <a:spLocks noGrp="1"/>
          </p:cNvSpPr>
          <p:nvPr>
            <p:ph type="ftr" sz="quarter" idx="16"/>
          </p:nvPr>
        </p:nvSpPr>
        <p:spPr/>
        <p:txBody>
          <a:bodyPr/>
          <a:lstStyle/>
          <a:p>
            <a:r>
              <a:rPr lang="de-DE" dirty="0" smtClean="0"/>
              <a:t>2019 © Harneys</a:t>
            </a:r>
            <a:endParaRPr lang="en-US" dirty="0"/>
          </a:p>
        </p:txBody>
      </p:sp>
      <p:sp>
        <p:nvSpPr>
          <p:cNvPr id="8" name="Rectangle 7"/>
          <p:cNvSpPr/>
          <p:nvPr/>
        </p:nvSpPr>
        <p:spPr>
          <a:xfrm>
            <a:off x="6456040" y="4221088"/>
            <a:ext cx="1368152" cy="1008112"/>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75000"/>
                  </a:schemeClr>
                </a:solidFill>
                <a:latin typeface="Arial" panose="020B0604020202020204" pitchFamily="34" charset="0"/>
                <a:cs typeface="Arial" panose="020B0604020202020204" pitchFamily="34" charset="0"/>
              </a:rPr>
              <a:t>BLMIS</a:t>
            </a:r>
          </a:p>
          <a:p>
            <a:pPr algn="ctr"/>
            <a:endParaRPr lang="en-US" sz="1100" b="1" dirty="0">
              <a:solidFill>
                <a:schemeClr val="accent3">
                  <a:lumMod val="75000"/>
                </a:schemeClr>
              </a:solidFill>
              <a:latin typeface="Arial" panose="020B0604020202020204" pitchFamily="34" charset="0"/>
              <a:cs typeface="Arial" panose="020B0604020202020204" pitchFamily="34" charset="0"/>
            </a:endParaRPr>
          </a:p>
          <a:p>
            <a:pPr algn="ctr"/>
            <a:r>
              <a:rPr lang="en-US" sz="1400" dirty="0" smtClean="0">
                <a:solidFill>
                  <a:schemeClr val="accent3">
                    <a:lumMod val="75000"/>
                  </a:schemeClr>
                </a:solidFill>
                <a:latin typeface="Arial" panose="020B0604020202020204" pitchFamily="34" charset="0"/>
                <a:cs typeface="Arial" panose="020B0604020202020204" pitchFamily="34" charset="0"/>
              </a:rPr>
              <a:t>Broker-dealer</a:t>
            </a:r>
            <a:endParaRPr lang="en-GB" sz="1400" dirty="0">
              <a:solidFill>
                <a:schemeClr val="accent3">
                  <a:lumMod val="75000"/>
                </a:schemeClr>
              </a:solidFill>
              <a:latin typeface="Arial" panose="020B0604020202020204" pitchFamily="34" charset="0"/>
              <a:cs typeface="Arial" panose="020B0604020202020204" pitchFamily="34" charset="0"/>
            </a:endParaRPr>
          </a:p>
        </p:txBody>
      </p:sp>
      <p:sp>
        <p:nvSpPr>
          <p:cNvPr id="34" name="Rectangle 33"/>
          <p:cNvSpPr/>
          <p:nvPr/>
        </p:nvSpPr>
        <p:spPr>
          <a:xfrm>
            <a:off x="8400256" y="4437112"/>
            <a:ext cx="1563602" cy="1152128"/>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75000"/>
                  </a:schemeClr>
                </a:solidFill>
                <a:latin typeface="Arial" panose="020B0604020202020204" pitchFamily="34" charset="0"/>
                <a:cs typeface="Arial" panose="020B0604020202020204" pitchFamily="34" charset="0"/>
              </a:rPr>
              <a:t>Bernard L Madoff Investment Securities LLC</a:t>
            </a:r>
          </a:p>
          <a:p>
            <a:pPr algn="ctr"/>
            <a:r>
              <a:rPr lang="en-US" sz="1400" b="1" dirty="0" smtClean="0">
                <a:solidFill>
                  <a:schemeClr val="accent3">
                    <a:lumMod val="75000"/>
                  </a:schemeClr>
                </a:solidFill>
                <a:latin typeface="Arial" panose="020B0604020202020204" pitchFamily="34" charset="0"/>
                <a:cs typeface="Arial" panose="020B0604020202020204" pitchFamily="34" charset="0"/>
              </a:rPr>
              <a:t>“BLMIS”</a:t>
            </a:r>
            <a:endParaRPr lang="en-GB" sz="1400" b="1" dirty="0">
              <a:solidFill>
                <a:schemeClr val="accent3">
                  <a:lumMod val="75000"/>
                </a:schemeClr>
              </a:solidFill>
              <a:latin typeface="Arial" panose="020B0604020202020204" pitchFamily="34" charset="0"/>
              <a:cs typeface="Arial" panose="020B0604020202020204" pitchFamily="34" charset="0"/>
            </a:endParaRPr>
          </a:p>
        </p:txBody>
      </p:sp>
      <p:sp>
        <p:nvSpPr>
          <p:cNvPr id="35" name="Rectangle 34"/>
          <p:cNvSpPr/>
          <p:nvPr/>
        </p:nvSpPr>
        <p:spPr>
          <a:xfrm>
            <a:off x="10519128" y="4230394"/>
            <a:ext cx="1368152" cy="1008112"/>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75000"/>
                  </a:schemeClr>
                </a:solidFill>
                <a:latin typeface="Arial" panose="020B0604020202020204" pitchFamily="34" charset="0"/>
                <a:cs typeface="Arial" panose="020B0604020202020204" pitchFamily="34" charset="0"/>
              </a:rPr>
              <a:t>BLMIS</a:t>
            </a:r>
          </a:p>
          <a:p>
            <a:pPr algn="ctr"/>
            <a:endParaRPr lang="en-US" sz="1050" b="1" dirty="0">
              <a:solidFill>
                <a:schemeClr val="accent3">
                  <a:lumMod val="75000"/>
                </a:schemeClr>
              </a:solidFill>
              <a:latin typeface="Arial" panose="020B0604020202020204" pitchFamily="34" charset="0"/>
              <a:cs typeface="Arial" panose="020B0604020202020204" pitchFamily="34" charset="0"/>
            </a:endParaRPr>
          </a:p>
          <a:p>
            <a:pPr algn="ctr"/>
            <a:r>
              <a:rPr lang="en-US" sz="1400" dirty="0" smtClean="0">
                <a:solidFill>
                  <a:schemeClr val="accent3">
                    <a:lumMod val="75000"/>
                  </a:schemeClr>
                </a:solidFill>
                <a:latin typeface="Arial" panose="020B0604020202020204" pitchFamily="34" charset="0"/>
                <a:cs typeface="Arial" panose="020B0604020202020204" pitchFamily="34" charset="0"/>
              </a:rPr>
              <a:t>Sub-custodian</a:t>
            </a:r>
            <a:endParaRPr lang="en-GB" sz="1400" dirty="0">
              <a:solidFill>
                <a:schemeClr val="accent3">
                  <a:lumMod val="75000"/>
                </a:schemeClr>
              </a:solidFill>
              <a:latin typeface="Arial" panose="020B0604020202020204" pitchFamily="34" charset="0"/>
              <a:cs typeface="Arial" panose="020B0604020202020204" pitchFamily="34" charset="0"/>
            </a:endParaRPr>
          </a:p>
        </p:txBody>
      </p:sp>
      <p:sp>
        <p:nvSpPr>
          <p:cNvPr id="36" name="Rectangle 35"/>
          <p:cNvSpPr/>
          <p:nvPr/>
        </p:nvSpPr>
        <p:spPr>
          <a:xfrm>
            <a:off x="6420036" y="2708920"/>
            <a:ext cx="1368152" cy="1008112"/>
          </a:xfrm>
          <a:prstGeom prst="rect">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75000"/>
                  </a:schemeClr>
                </a:solidFill>
                <a:latin typeface="Arial" panose="020B0604020202020204" pitchFamily="34" charset="0"/>
                <a:cs typeface="Arial" panose="020B0604020202020204" pitchFamily="34" charset="0"/>
              </a:rPr>
              <a:t>BLMIS</a:t>
            </a:r>
          </a:p>
          <a:p>
            <a:pPr algn="ctr"/>
            <a:endParaRPr lang="en-US" sz="400" b="1" dirty="0">
              <a:solidFill>
                <a:schemeClr val="accent3">
                  <a:lumMod val="75000"/>
                </a:schemeClr>
              </a:solidFill>
              <a:latin typeface="Arial" panose="020B0604020202020204" pitchFamily="34" charset="0"/>
              <a:cs typeface="Arial" panose="020B0604020202020204" pitchFamily="34" charset="0"/>
            </a:endParaRPr>
          </a:p>
          <a:p>
            <a:pPr algn="ctr"/>
            <a:r>
              <a:rPr lang="en-US" sz="1400" dirty="0" smtClean="0">
                <a:solidFill>
                  <a:schemeClr val="accent3">
                    <a:lumMod val="75000"/>
                  </a:schemeClr>
                </a:solidFill>
                <a:latin typeface="Arial" panose="020B0604020202020204" pitchFamily="34" charset="0"/>
                <a:cs typeface="Arial" panose="020B0604020202020204" pitchFamily="34" charset="0"/>
              </a:rPr>
              <a:t>Investment Manager</a:t>
            </a:r>
            <a:endParaRPr lang="en-GB" sz="1400" dirty="0">
              <a:solidFill>
                <a:schemeClr val="accent3">
                  <a:lumMod val="75000"/>
                </a:schemeClr>
              </a:solidFill>
              <a:latin typeface="Arial" panose="020B0604020202020204" pitchFamily="34" charset="0"/>
              <a:cs typeface="Arial" panose="020B0604020202020204" pitchFamily="34" charset="0"/>
            </a:endParaRPr>
          </a:p>
        </p:txBody>
      </p:sp>
      <p:sp>
        <p:nvSpPr>
          <p:cNvPr id="38" name="Rectangle 37"/>
          <p:cNvSpPr/>
          <p:nvPr/>
        </p:nvSpPr>
        <p:spPr>
          <a:xfrm>
            <a:off x="10524598" y="2708920"/>
            <a:ext cx="1368152" cy="1008112"/>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C000"/>
                </a:solidFill>
                <a:latin typeface="Arial" panose="020B0604020202020204" pitchFamily="34" charset="0"/>
                <a:cs typeface="Arial" panose="020B0604020202020204" pitchFamily="34" charset="0"/>
              </a:rPr>
              <a:t>HSBC Securities Services (Luxembourg) SA</a:t>
            </a:r>
          </a:p>
          <a:p>
            <a:pPr algn="ctr"/>
            <a:endParaRPr lang="en-US" sz="900" b="1" dirty="0">
              <a:solidFill>
                <a:srgbClr val="FFC000"/>
              </a:solidFill>
              <a:latin typeface="Arial" panose="020B0604020202020204" pitchFamily="34" charset="0"/>
              <a:cs typeface="Arial" panose="020B0604020202020204" pitchFamily="34" charset="0"/>
            </a:endParaRPr>
          </a:p>
          <a:p>
            <a:pPr algn="ctr"/>
            <a:r>
              <a:rPr lang="en-US" sz="1200" dirty="0" smtClean="0">
                <a:solidFill>
                  <a:srgbClr val="FFC000"/>
                </a:solidFill>
                <a:latin typeface="Arial" panose="020B0604020202020204" pitchFamily="34" charset="0"/>
                <a:cs typeface="Arial" panose="020B0604020202020204" pitchFamily="34" charset="0"/>
              </a:rPr>
              <a:t>Custodian</a:t>
            </a:r>
            <a:endParaRPr lang="en-GB" sz="1200" dirty="0">
              <a:solidFill>
                <a:srgbClr val="FFC000"/>
              </a:solidFill>
              <a:latin typeface="Arial" panose="020B0604020202020204" pitchFamily="34" charset="0"/>
              <a:cs typeface="Arial" panose="020B0604020202020204" pitchFamily="34" charset="0"/>
            </a:endParaRPr>
          </a:p>
        </p:txBody>
      </p:sp>
      <p:sp>
        <p:nvSpPr>
          <p:cNvPr id="41" name="Rectangle 40"/>
          <p:cNvSpPr/>
          <p:nvPr/>
        </p:nvSpPr>
        <p:spPr>
          <a:xfrm>
            <a:off x="6420036" y="1362875"/>
            <a:ext cx="1368152" cy="1008112"/>
          </a:xfrm>
          <a:prstGeom prst="rect">
            <a:avLst/>
          </a:prstGeom>
          <a:solidFill>
            <a:schemeClr val="bg1"/>
          </a:solid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50000"/>
                    <a:lumOff val="50000"/>
                  </a:schemeClr>
                </a:solidFill>
                <a:latin typeface="Arial" panose="020B0604020202020204" pitchFamily="34" charset="0"/>
                <a:cs typeface="Arial" panose="020B0604020202020204" pitchFamily="34" charset="0"/>
              </a:rPr>
              <a:t>Investment Advisor</a:t>
            </a:r>
            <a:endParaRPr lang="en-GB" sz="1400" b="1" dirty="0">
              <a:solidFill>
                <a:schemeClr val="tx2">
                  <a:lumMod val="50000"/>
                  <a:lumOff val="50000"/>
                </a:schemeClr>
              </a:solidFill>
              <a:latin typeface="Arial" panose="020B0604020202020204" pitchFamily="34" charset="0"/>
              <a:cs typeface="Arial" panose="020B0604020202020204" pitchFamily="34" charset="0"/>
            </a:endParaRPr>
          </a:p>
        </p:txBody>
      </p:sp>
      <p:cxnSp>
        <p:nvCxnSpPr>
          <p:cNvPr id="45" name="Straight Connector 44"/>
          <p:cNvCxnSpPr/>
          <p:nvPr/>
        </p:nvCxnSpPr>
        <p:spPr>
          <a:xfrm>
            <a:off x="9192344" y="2960948"/>
            <a:ext cx="0" cy="1476164"/>
          </a:xfrm>
          <a:prstGeom prst="line">
            <a:avLst/>
          </a:prstGeom>
          <a:ln w="15875">
            <a:solidFill>
              <a:srgbClr val="3F715A"/>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420830" y="3356992"/>
            <a:ext cx="1563602" cy="307777"/>
          </a:xfrm>
          <a:prstGeom prst="rect">
            <a:avLst/>
          </a:prstGeom>
          <a:solidFill>
            <a:schemeClr val="bg1"/>
          </a:solidFill>
        </p:spPr>
        <p:txBody>
          <a:bodyPr wrap="square" rtlCol="0">
            <a:spAutoFit/>
          </a:bodyPr>
          <a:lstStyle/>
          <a:p>
            <a:pPr algn="ctr"/>
            <a:r>
              <a:rPr lang="en-US" sz="1400" b="1" dirty="0" smtClean="0">
                <a:solidFill>
                  <a:srgbClr val="3F715A"/>
                </a:solidFill>
                <a:latin typeface="Arial" panose="020B0604020202020204" pitchFamily="34" charset="0"/>
                <a:cs typeface="Arial" panose="020B0604020202020204" pitchFamily="34" charset="0"/>
              </a:rPr>
              <a:t>$$$</a:t>
            </a:r>
            <a:endParaRPr lang="en-GB" sz="1400" b="1" dirty="0">
              <a:solidFill>
                <a:srgbClr val="3F715A"/>
              </a:solidFill>
              <a:latin typeface="Arial" panose="020B0604020202020204" pitchFamily="34" charset="0"/>
              <a:cs typeface="Arial" panose="020B0604020202020204" pitchFamily="34" charset="0"/>
            </a:endParaRPr>
          </a:p>
        </p:txBody>
      </p:sp>
      <p:cxnSp>
        <p:nvCxnSpPr>
          <p:cNvPr id="48" name="Straight Connector 47"/>
          <p:cNvCxnSpPr/>
          <p:nvPr/>
        </p:nvCxnSpPr>
        <p:spPr>
          <a:xfrm flipV="1">
            <a:off x="7824192" y="2960948"/>
            <a:ext cx="540060" cy="1260140"/>
          </a:xfrm>
          <a:prstGeom prst="line">
            <a:avLst/>
          </a:prstGeom>
          <a:ln w="15875">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104112" y="2364170"/>
            <a:ext cx="0" cy="344750"/>
          </a:xfrm>
          <a:prstGeom prst="line">
            <a:avLst/>
          </a:prstGeom>
          <a:ln w="15875">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798750" y="1988840"/>
            <a:ext cx="565502" cy="0"/>
          </a:xfrm>
          <a:prstGeom prst="line">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9948428" y="2852936"/>
            <a:ext cx="576170" cy="0"/>
          </a:xfrm>
          <a:prstGeom prst="line">
            <a:avLst/>
          </a:prstGeom>
          <a:ln w="1587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1208568" y="3717032"/>
            <a:ext cx="0" cy="504056"/>
          </a:xfrm>
          <a:prstGeom prst="line">
            <a:avLst/>
          </a:prstGeom>
          <a:ln w="15875">
            <a:solidFill>
              <a:schemeClr val="accent3">
                <a:lumMod val="75000"/>
                <a:alpha val="99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9948428" y="1988840"/>
            <a:ext cx="612068" cy="0"/>
          </a:xfrm>
          <a:prstGeom prst="line">
            <a:avLst/>
          </a:prstGeom>
          <a:ln w="15875">
            <a:solidFill>
              <a:srgbClr val="FFD700"/>
            </a:solidFill>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524598" y="1340768"/>
            <a:ext cx="1368152" cy="1008112"/>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C000"/>
                </a:solidFill>
                <a:latin typeface="Arial" panose="020B0604020202020204" pitchFamily="34" charset="0"/>
                <a:cs typeface="Arial" panose="020B0604020202020204" pitchFamily="34" charset="0"/>
              </a:rPr>
              <a:t>Bank of Bermuda (Cayman) Limited</a:t>
            </a:r>
          </a:p>
          <a:p>
            <a:pPr algn="ctr"/>
            <a:endParaRPr lang="en-US" sz="1100" b="1" dirty="0">
              <a:solidFill>
                <a:srgbClr val="FFC000"/>
              </a:solidFill>
              <a:latin typeface="Arial" panose="020B0604020202020204" pitchFamily="34" charset="0"/>
              <a:cs typeface="Arial" panose="020B0604020202020204" pitchFamily="34" charset="0"/>
            </a:endParaRPr>
          </a:p>
          <a:p>
            <a:pPr algn="ctr"/>
            <a:r>
              <a:rPr lang="en-US" sz="1200" dirty="0" smtClean="0">
                <a:solidFill>
                  <a:srgbClr val="FFC000"/>
                </a:solidFill>
                <a:latin typeface="Arial" panose="020B0604020202020204" pitchFamily="34" charset="0"/>
                <a:cs typeface="Arial" panose="020B0604020202020204" pitchFamily="34" charset="0"/>
              </a:rPr>
              <a:t>Administrator</a:t>
            </a:r>
            <a:endParaRPr lang="en-GB" sz="1400" dirty="0">
              <a:solidFill>
                <a:srgbClr val="FFC000"/>
              </a:solidFill>
              <a:latin typeface="Arial" panose="020B0604020202020204" pitchFamily="34" charset="0"/>
              <a:cs typeface="Arial" panose="020B0604020202020204" pitchFamily="34" charset="0"/>
            </a:endParaRPr>
          </a:p>
        </p:txBody>
      </p:sp>
      <p:sp>
        <p:nvSpPr>
          <p:cNvPr id="39" name="Rectangle 38"/>
          <p:cNvSpPr/>
          <p:nvPr/>
        </p:nvSpPr>
        <p:spPr>
          <a:xfrm>
            <a:off x="8364252" y="1736812"/>
            <a:ext cx="1584176" cy="1224136"/>
          </a:xfrm>
          <a:prstGeom prst="rect">
            <a:avLst/>
          </a:prstGeom>
          <a:solidFill>
            <a:schemeClr val="bg1"/>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lumMod val="50000"/>
                  </a:schemeClr>
                </a:solidFill>
                <a:latin typeface="Arial" panose="020B0604020202020204" pitchFamily="34" charset="0"/>
                <a:cs typeface="Arial" panose="020B0604020202020204" pitchFamily="34" charset="0"/>
              </a:rPr>
              <a:t>Primeo</a:t>
            </a:r>
            <a:r>
              <a:rPr lang="en-US" sz="1600" b="1" dirty="0" smtClean="0">
                <a:solidFill>
                  <a:schemeClr val="tx1">
                    <a:lumMod val="50000"/>
                  </a:schemeClr>
                </a:solidFill>
                <a:latin typeface="Arial" panose="020B0604020202020204" pitchFamily="34" charset="0"/>
                <a:cs typeface="Arial" panose="020B0604020202020204" pitchFamily="34" charset="0"/>
              </a:rPr>
              <a:t> Fund</a:t>
            </a:r>
          </a:p>
          <a:p>
            <a:pPr algn="ctr"/>
            <a:endParaRPr lang="en-US" sz="1600" b="1" dirty="0">
              <a:solidFill>
                <a:schemeClr val="tx1">
                  <a:lumMod val="50000"/>
                </a:schemeClr>
              </a:solidFill>
              <a:latin typeface="Arial" panose="020B0604020202020204" pitchFamily="34" charset="0"/>
              <a:cs typeface="Arial" panose="020B0604020202020204" pitchFamily="34" charset="0"/>
            </a:endParaRPr>
          </a:p>
          <a:p>
            <a:pPr algn="ctr"/>
            <a:r>
              <a:rPr lang="en-US" sz="1600" dirty="0" smtClean="0">
                <a:solidFill>
                  <a:schemeClr val="tx1">
                    <a:lumMod val="50000"/>
                  </a:schemeClr>
                </a:solidFill>
                <a:latin typeface="Arial" panose="020B0604020202020204" pitchFamily="34" charset="0"/>
                <a:cs typeface="Arial" panose="020B0604020202020204" pitchFamily="34" charset="0"/>
              </a:rPr>
              <a:t>Feeder Fund</a:t>
            </a:r>
            <a:endParaRPr lang="en-GB" sz="16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5230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18</a:t>
            </a:fld>
            <a:endParaRPr lang="uk-UA" dirty="0"/>
          </a:p>
        </p:txBody>
      </p:sp>
      <p:sp>
        <p:nvSpPr>
          <p:cNvPr id="3" name="Text Placeholder 2"/>
          <p:cNvSpPr>
            <a:spLocks noGrp="1"/>
          </p:cNvSpPr>
          <p:nvPr>
            <p:ph type="body" sz="quarter" idx="11"/>
          </p:nvPr>
        </p:nvSpPr>
        <p:spPr>
          <a:xfrm>
            <a:off x="457200" y="854874"/>
            <a:ext cx="5257800" cy="1107996"/>
          </a:xfrm>
        </p:spPr>
        <p:txBody>
          <a:bodyPr/>
          <a:lstStyle/>
          <a:p>
            <a:r>
              <a:rPr lang="en-US" sz="2400" i="1" dirty="0" smtClean="0"/>
              <a:t>Goodman v Cummings and DMS Governance Limited </a:t>
            </a:r>
            <a:r>
              <a:rPr lang="en-US" sz="2400" dirty="0" smtClean="0"/>
              <a:t>[2018 (2) CILR 234] – “Tangerine”</a:t>
            </a:r>
            <a:endParaRPr lang="en-GB" sz="2400" i="1" dirty="0"/>
          </a:p>
        </p:txBody>
      </p:sp>
      <p:sp>
        <p:nvSpPr>
          <p:cNvPr id="4" name="Title 3"/>
          <p:cNvSpPr>
            <a:spLocks noGrp="1"/>
          </p:cNvSpPr>
          <p:nvPr>
            <p:ph type="title"/>
          </p:nvPr>
        </p:nvSpPr>
        <p:spPr/>
        <p:txBody>
          <a:bodyPr/>
          <a:lstStyle/>
          <a:p>
            <a:r>
              <a:rPr lang="en-US" dirty="0" smtClean="0"/>
              <a:t>Case studies</a:t>
            </a:r>
            <a:endParaRPr lang="en-GB" dirty="0"/>
          </a:p>
        </p:txBody>
      </p:sp>
      <p:sp>
        <p:nvSpPr>
          <p:cNvPr id="5" name="Text Placeholder 4"/>
          <p:cNvSpPr>
            <a:spLocks noGrp="1"/>
          </p:cNvSpPr>
          <p:nvPr>
            <p:ph type="body" sz="quarter" idx="14"/>
          </p:nvPr>
        </p:nvSpPr>
        <p:spPr>
          <a:xfrm>
            <a:off x="457200" y="2214924"/>
            <a:ext cx="5257800" cy="4349909"/>
          </a:xfrm>
        </p:spPr>
        <p:txBody>
          <a:bodyPr/>
          <a:lstStyle/>
          <a:p>
            <a:pPr algn="just"/>
            <a:r>
              <a:rPr lang="en-US" sz="1800" u="sng" dirty="0"/>
              <a:t>Grand </a:t>
            </a:r>
            <a:r>
              <a:rPr lang="en-US" sz="1800" u="sng" dirty="0" smtClean="0"/>
              <a:t>Court</a:t>
            </a:r>
            <a:endParaRPr lang="en-US" sz="1800" u="sng" dirty="0"/>
          </a:p>
          <a:p>
            <a:pPr marL="285750" indent="-285750" algn="just">
              <a:buFont typeface="Arial" panose="020B0604020202020204" pitchFamily="34" charset="0"/>
              <a:buChar char="•"/>
            </a:pPr>
            <a:r>
              <a:rPr lang="en-US" sz="1800" b="0" dirty="0"/>
              <a:t>Articles of association are not themselves a contract between the company and its directors.  </a:t>
            </a:r>
          </a:p>
          <a:p>
            <a:pPr marL="285750" indent="-285750" algn="just">
              <a:buFont typeface="Arial" panose="020B0604020202020204" pitchFamily="34" charset="0"/>
              <a:buChar char="•"/>
            </a:pPr>
            <a:r>
              <a:rPr lang="en-US" sz="1800" b="0" dirty="0"/>
              <a:t>If a director is appointed on footing of the articles, their terms (including indemnities) do form part of the contract between the company and director.</a:t>
            </a:r>
          </a:p>
          <a:p>
            <a:pPr marL="285750" indent="-285750" algn="just">
              <a:buFont typeface="Arial" panose="020B0604020202020204" pitchFamily="34" charset="0"/>
              <a:buChar char="•"/>
            </a:pPr>
            <a:r>
              <a:rPr lang="en-US" sz="1800" b="0" dirty="0"/>
              <a:t>Where there is no separate service contract, the court would more readily conclude the director was appointed on footing of the articles.</a:t>
            </a:r>
          </a:p>
          <a:p>
            <a:pPr marL="285750" indent="-285750" algn="just">
              <a:buFont typeface="Arial" panose="020B0604020202020204" pitchFamily="34" charset="0"/>
              <a:buChar char="•"/>
            </a:pPr>
            <a:r>
              <a:rPr lang="en-US" sz="1800" b="0" dirty="0"/>
              <a:t>Indemnities also protect former directors.</a:t>
            </a:r>
          </a:p>
          <a:p>
            <a:endParaRPr lang="en-GB" sz="1800" dirty="0"/>
          </a:p>
        </p:txBody>
      </p:sp>
      <p:sp>
        <p:nvSpPr>
          <p:cNvPr id="6" name="Date Placeholder 5"/>
          <p:cNvSpPr>
            <a:spLocks noGrp="1"/>
          </p:cNvSpPr>
          <p:nvPr>
            <p:ph type="dt" sz="half" idx="15"/>
          </p:nvPr>
        </p:nvSpPr>
        <p:spPr/>
        <p:txBody>
          <a:bodyPr/>
          <a:lstStyle/>
          <a:p>
            <a:r>
              <a:rPr lang="en-GB" dirty="0" smtClean="0"/>
              <a:t>13 November 2019</a:t>
            </a:r>
            <a:endParaRPr lang="en-US" dirty="0"/>
          </a:p>
        </p:txBody>
      </p:sp>
      <p:sp>
        <p:nvSpPr>
          <p:cNvPr id="7" name="Footer Placeholder 6"/>
          <p:cNvSpPr>
            <a:spLocks noGrp="1"/>
          </p:cNvSpPr>
          <p:nvPr>
            <p:ph type="ftr" sz="quarter" idx="16"/>
          </p:nvPr>
        </p:nvSpPr>
        <p:spPr/>
        <p:txBody>
          <a:bodyPr/>
          <a:lstStyle/>
          <a:p>
            <a:r>
              <a:rPr lang="de-DE" dirty="0" smtClean="0"/>
              <a:t>2019 © Harneys</a:t>
            </a:r>
            <a:endParaRPr lang="en-US" dirty="0"/>
          </a:p>
        </p:txBody>
      </p:sp>
      <p:sp>
        <p:nvSpPr>
          <p:cNvPr id="9" name="TextBox 8"/>
          <p:cNvSpPr txBox="1"/>
          <p:nvPr/>
        </p:nvSpPr>
        <p:spPr>
          <a:xfrm>
            <a:off x="6528048" y="4509120"/>
            <a:ext cx="1824608" cy="1169551"/>
          </a:xfrm>
          <a:prstGeom prst="rect">
            <a:avLst/>
          </a:prstGeom>
          <a:noFill/>
          <a:ln w="15875">
            <a:solidFill>
              <a:schemeClr val="tx2"/>
            </a:solidFill>
          </a:ln>
        </p:spPr>
        <p:txBody>
          <a:bodyPr wrap="square" rtlCol="0">
            <a:spAutoFit/>
          </a:bodyPr>
          <a:lstStyle/>
          <a:p>
            <a:pPr algn="ctr"/>
            <a:r>
              <a:rPr lang="en-US" sz="1400" b="1" u="sng" dirty="0" smtClean="0">
                <a:latin typeface="Arial" panose="020B0604020202020204" pitchFamily="34" charset="0"/>
                <a:cs typeface="Arial" panose="020B0604020202020204" pitchFamily="34" charset="0"/>
              </a:rPr>
              <a:t>Articles</a:t>
            </a:r>
            <a:r>
              <a:rPr lang="en-US" sz="800" b="1" u="sng" dirty="0" smtClean="0">
                <a:latin typeface="Arial" panose="020B0604020202020204" pitchFamily="34" charset="0"/>
                <a:cs typeface="Arial" panose="020B0604020202020204" pitchFamily="34" charset="0"/>
              </a:rPr>
              <a:t> </a:t>
            </a:r>
            <a:r>
              <a:rPr lang="en-US" sz="1400" b="1" u="sng" dirty="0" smtClean="0">
                <a:latin typeface="Arial" panose="020B0604020202020204" pitchFamily="34" charset="0"/>
                <a:cs typeface="Arial" panose="020B0604020202020204" pitchFamily="34" charset="0"/>
              </a:rPr>
              <a:t>of Association</a:t>
            </a:r>
          </a:p>
          <a:p>
            <a:pPr algn="ctr"/>
            <a:endParaRPr lang="en-US" sz="1400" b="1" dirty="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Indemnity Provisions </a:t>
            </a:r>
            <a:endParaRPr lang="en-GB" sz="1400" b="1" dirty="0">
              <a:latin typeface="Arial" panose="020B0604020202020204" pitchFamily="34" charset="0"/>
              <a:cs typeface="Arial" panose="020B0604020202020204" pitchFamily="34" charset="0"/>
            </a:endParaRPr>
          </a:p>
        </p:txBody>
      </p:sp>
      <p:grpSp>
        <p:nvGrpSpPr>
          <p:cNvPr id="10" name="Group 9"/>
          <p:cNvGrpSpPr/>
          <p:nvPr/>
        </p:nvGrpSpPr>
        <p:grpSpPr>
          <a:xfrm>
            <a:off x="10016043" y="4293096"/>
            <a:ext cx="1647574" cy="1364397"/>
            <a:chOff x="10132840" y="4587381"/>
            <a:chExt cx="1925682" cy="1594705"/>
          </a:xfrm>
        </p:grpSpPr>
        <p:pic>
          <p:nvPicPr>
            <p:cNvPr id="11" name="Picture 2" descr="C:\WorkingFiles\Articles, blogs, resources. presentations\Claims against fund directors and service providers\Jack-Adam-Staff-Illustrator-open-letter-anonymo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54421">
              <a:off x="10132840" y="4587381"/>
              <a:ext cx="1925682" cy="15947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507639" y="4755707"/>
              <a:ext cx="1524000" cy="251811"/>
            </a:xfrm>
            <a:prstGeom prst="rect">
              <a:avLst/>
            </a:prstGeom>
            <a:noFill/>
          </p:spPr>
          <p:txBody>
            <a:bodyPr wrap="square" rtlCol="0">
              <a:spAutoFit/>
            </a:bodyPr>
            <a:lstStyle/>
            <a:p>
              <a:r>
                <a:rPr lang="en-US" sz="800" b="1" u="sng" dirty="0" smtClean="0">
                  <a:latin typeface="Arial" panose="020B0604020202020204" pitchFamily="34" charset="0"/>
                  <a:cs typeface="Arial" panose="020B0604020202020204" pitchFamily="34" charset="0"/>
                </a:rPr>
                <a:t>Service contract</a:t>
              </a:r>
              <a:endParaRPr lang="en-GB" sz="800" dirty="0">
                <a:latin typeface="Arial" panose="020B0604020202020204" pitchFamily="34" charset="0"/>
                <a:cs typeface="Arial" panose="020B0604020202020204" pitchFamily="34" charset="0"/>
              </a:endParaRPr>
            </a:p>
          </p:txBody>
        </p:sp>
      </p:grpSp>
      <p:sp>
        <p:nvSpPr>
          <p:cNvPr id="25" name="TextBox 24"/>
          <p:cNvSpPr txBox="1"/>
          <p:nvPr/>
        </p:nvSpPr>
        <p:spPr>
          <a:xfrm>
            <a:off x="6528048" y="2548061"/>
            <a:ext cx="1824608" cy="1384995"/>
          </a:xfrm>
          <a:prstGeom prst="rect">
            <a:avLst/>
          </a:prstGeom>
          <a:noFill/>
          <a:ln w="15875">
            <a:solidFill>
              <a:schemeClr val="tx2"/>
            </a:solidFill>
          </a:ln>
        </p:spPr>
        <p:txBody>
          <a:bodyPr wrap="square" rtlCol="0">
            <a:spAutoFit/>
          </a:bodyPr>
          <a:lstStyle/>
          <a:p>
            <a:pPr algn="ctr"/>
            <a:endParaRPr lang="en-US" sz="1400" b="1" dirty="0" smtClean="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Tangerine Investment Management Limited</a:t>
            </a:r>
          </a:p>
          <a:p>
            <a:pPr algn="ctr"/>
            <a:endParaRPr lang="en-GB" sz="1400" b="1" dirty="0">
              <a:latin typeface="Arial" panose="020B0604020202020204" pitchFamily="34" charset="0"/>
              <a:cs typeface="Arial" panose="020B0604020202020204" pitchFamily="34" charset="0"/>
            </a:endParaRPr>
          </a:p>
        </p:txBody>
      </p:sp>
      <p:cxnSp>
        <p:nvCxnSpPr>
          <p:cNvPr id="30" name="Straight Arrow Connector 29"/>
          <p:cNvCxnSpPr/>
          <p:nvPr/>
        </p:nvCxnSpPr>
        <p:spPr>
          <a:xfrm>
            <a:off x="7464152" y="1855857"/>
            <a:ext cx="0" cy="692204"/>
          </a:xfrm>
          <a:prstGeom prst="straightConnector1">
            <a:avLst/>
          </a:prstGeom>
          <a:ln w="15875">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28048" y="2041103"/>
            <a:ext cx="1872208" cy="307777"/>
          </a:xfrm>
          <a:prstGeom prst="rect">
            <a:avLst/>
          </a:prstGeom>
          <a:solidFill>
            <a:schemeClr val="bg1"/>
          </a:solidFill>
        </p:spPr>
        <p:txBody>
          <a:bodyPr wrap="square" rtlCol="0">
            <a:spAutoFit/>
          </a:bodyPr>
          <a:lstStyle/>
          <a:p>
            <a:pPr algn="ctr"/>
            <a:r>
              <a:rPr lang="en-US" sz="1400" b="1" dirty="0" smtClean="0"/>
              <a:t>Independent Director</a:t>
            </a:r>
            <a:endParaRPr lang="en-GB" sz="1400" b="1" dirty="0"/>
          </a:p>
        </p:txBody>
      </p:sp>
      <p:cxnSp>
        <p:nvCxnSpPr>
          <p:cNvPr id="39" name="Straight Arrow Connector 38"/>
          <p:cNvCxnSpPr/>
          <p:nvPr/>
        </p:nvCxnSpPr>
        <p:spPr>
          <a:xfrm>
            <a:off x="7464152" y="864588"/>
            <a:ext cx="0" cy="692204"/>
          </a:xfrm>
          <a:prstGeom prst="straightConnector1">
            <a:avLst/>
          </a:prstGeom>
          <a:ln w="15875">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28048" y="476672"/>
            <a:ext cx="1824608" cy="584775"/>
          </a:xfrm>
          <a:prstGeom prst="rect">
            <a:avLst/>
          </a:prstGeom>
          <a:solidFill>
            <a:schemeClr val="bg1"/>
          </a:solidFill>
          <a:ln w="15875">
            <a:solidFill>
              <a:schemeClr val="tx1"/>
            </a:solidFill>
          </a:ln>
        </p:spPr>
        <p:txBody>
          <a:bodyPr wrap="square" rtlCol="0">
            <a:spAutoFit/>
          </a:bodyPr>
          <a:lstStyle/>
          <a:p>
            <a:pPr algn="ctr"/>
            <a:r>
              <a:rPr lang="en-US" sz="1600" dirty="0" smtClean="0">
                <a:latin typeface="Arial" panose="020B0604020202020204" pitchFamily="34" charset="0"/>
                <a:cs typeface="Arial" panose="020B0604020202020204" pitchFamily="34" charset="0"/>
              </a:rPr>
              <a:t>DMS Governance Limited</a:t>
            </a:r>
            <a:endParaRPr lang="en-GB" sz="1600" dirty="0">
              <a:latin typeface="Arial" panose="020B0604020202020204" pitchFamily="34" charset="0"/>
              <a:cs typeface="Arial" panose="020B0604020202020204" pitchFamily="34" charset="0"/>
            </a:endParaRPr>
          </a:p>
        </p:txBody>
      </p:sp>
      <p:sp>
        <p:nvSpPr>
          <p:cNvPr id="27" name="TextBox 26"/>
          <p:cNvSpPr txBox="1"/>
          <p:nvPr/>
        </p:nvSpPr>
        <p:spPr>
          <a:xfrm>
            <a:off x="6528048" y="1556792"/>
            <a:ext cx="1824608" cy="338554"/>
          </a:xfrm>
          <a:prstGeom prst="rect">
            <a:avLst/>
          </a:prstGeom>
          <a:solidFill>
            <a:schemeClr val="bg1"/>
          </a:solidFill>
          <a:ln w="15875">
            <a:solidFill>
              <a:schemeClr val="tx1"/>
            </a:solidFill>
          </a:ln>
        </p:spPr>
        <p:txBody>
          <a:bodyPr wrap="square" rtlCol="0">
            <a:spAutoFit/>
          </a:bodyPr>
          <a:lstStyle/>
          <a:p>
            <a:pPr algn="ctr"/>
            <a:r>
              <a:rPr lang="en-US" sz="1600" dirty="0" smtClean="0">
                <a:latin typeface="Arial" panose="020B0604020202020204" pitchFamily="34" charset="0"/>
                <a:cs typeface="Arial" panose="020B0604020202020204" pitchFamily="34" charset="0"/>
              </a:rPr>
              <a:t>Dawn Cummings</a:t>
            </a:r>
            <a:endParaRPr lang="en-GB" sz="1600" dirty="0">
              <a:latin typeface="Arial" panose="020B0604020202020204" pitchFamily="34" charset="0"/>
              <a:cs typeface="Arial" panose="020B0604020202020204" pitchFamily="34" charset="0"/>
            </a:endParaRPr>
          </a:p>
        </p:txBody>
      </p:sp>
      <p:sp>
        <p:nvSpPr>
          <p:cNvPr id="40" name="TextBox 39"/>
          <p:cNvSpPr txBox="1"/>
          <p:nvPr/>
        </p:nvSpPr>
        <p:spPr>
          <a:xfrm>
            <a:off x="9840416" y="2564904"/>
            <a:ext cx="1824608" cy="1169551"/>
          </a:xfrm>
          <a:prstGeom prst="rect">
            <a:avLst/>
          </a:prstGeom>
          <a:noFill/>
          <a:ln w="15875">
            <a:solidFill>
              <a:schemeClr val="tx2"/>
            </a:solidFill>
          </a:ln>
        </p:spPr>
        <p:txBody>
          <a:bodyPr wrap="square" rtlCol="0">
            <a:spAutoFit/>
          </a:bodyPr>
          <a:lstStyle/>
          <a:p>
            <a:pPr algn="ctr"/>
            <a:endParaRPr lang="en-US" sz="1400" b="1" dirty="0" smtClean="0">
              <a:latin typeface="Arial" panose="020B0604020202020204" pitchFamily="34" charset="0"/>
              <a:cs typeface="Arial" panose="020B0604020202020204" pitchFamily="34" charset="0"/>
            </a:endParaRPr>
          </a:p>
          <a:p>
            <a:pPr algn="ctr"/>
            <a:endParaRPr lang="en-US" sz="1400" b="1" dirty="0" smtClean="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Unsuitable Loans</a:t>
            </a:r>
          </a:p>
          <a:p>
            <a:pPr algn="ctr"/>
            <a:endParaRPr lang="en-US" sz="1400" b="1" dirty="0" smtClean="0">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p:txBody>
      </p:sp>
      <p:cxnSp>
        <p:nvCxnSpPr>
          <p:cNvPr id="46" name="Straight Arrow Connector 45"/>
          <p:cNvCxnSpPr/>
          <p:nvPr/>
        </p:nvCxnSpPr>
        <p:spPr>
          <a:xfrm>
            <a:off x="8352656" y="3140968"/>
            <a:ext cx="1487760" cy="0"/>
          </a:xfrm>
          <a:prstGeom prst="straightConnector1">
            <a:avLst/>
          </a:prstGeom>
          <a:ln w="15875">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352656" y="4975294"/>
            <a:ext cx="1847800" cy="0"/>
          </a:xfrm>
          <a:prstGeom prst="straightConnector1">
            <a:avLst/>
          </a:prstGeom>
          <a:ln w="15875">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3888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r>
              <a:rPr lang="en-US" dirty="0" smtClean="0"/>
              <a:t>Practical tips</a:t>
            </a:r>
            <a:endParaRPr lang="en-GB" dirty="0"/>
          </a:p>
        </p:txBody>
      </p:sp>
      <p:sp>
        <p:nvSpPr>
          <p:cNvPr id="2" name="Slide Number Placeholder 1"/>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19</a:t>
            </a:fld>
            <a:endParaRPr lang="uk-UA" dirty="0"/>
          </a:p>
        </p:txBody>
      </p:sp>
      <p:sp>
        <p:nvSpPr>
          <p:cNvPr id="6" name="Date Placeholder 5"/>
          <p:cNvSpPr>
            <a:spLocks noGrp="1"/>
          </p:cNvSpPr>
          <p:nvPr>
            <p:ph type="dt" sz="half" idx="13"/>
          </p:nvPr>
        </p:nvSpPr>
        <p:spPr/>
        <p:txBody>
          <a:bodyPr/>
          <a:lstStyle/>
          <a:p>
            <a:r>
              <a:rPr lang="en-GB" dirty="0" smtClean="0"/>
              <a:t>13 November 2019</a:t>
            </a:r>
            <a:endParaRPr lang="en-US" dirty="0"/>
          </a:p>
        </p:txBody>
      </p:sp>
      <p:sp>
        <p:nvSpPr>
          <p:cNvPr id="7" name="Footer Placeholder 6"/>
          <p:cNvSpPr>
            <a:spLocks noGrp="1"/>
          </p:cNvSpPr>
          <p:nvPr>
            <p:ph type="ftr" sz="quarter" idx="14"/>
          </p:nvPr>
        </p:nvSpPr>
        <p:spPr/>
        <p:txBody>
          <a:bodyPr/>
          <a:lstStyle/>
          <a:p>
            <a:r>
              <a:rPr lang="de-DE" dirty="0" smtClean="0"/>
              <a:t>2019 © Harneys</a:t>
            </a:r>
            <a:endParaRPr lang="en-US" dirty="0"/>
          </a:p>
        </p:txBody>
      </p:sp>
      <p:sp>
        <p:nvSpPr>
          <p:cNvPr id="10" name="object 15"/>
          <p:cNvSpPr txBox="1"/>
          <p:nvPr/>
        </p:nvSpPr>
        <p:spPr>
          <a:xfrm>
            <a:off x="457200" y="0"/>
            <a:ext cx="2209800" cy="1981200"/>
          </a:xfrm>
          <a:prstGeom prst="rect">
            <a:avLst/>
          </a:prstGeom>
        </p:spPr>
        <p:txBody>
          <a:bodyPr vert="horz" wrap="square" lIns="0" tIns="13335" rIns="0" bIns="0" rtlCol="0" anchor="ctr" anchorCtr="0">
            <a:noAutofit/>
          </a:bodyPr>
          <a:lstStyle/>
          <a:p>
            <a:pPr marL="12700" algn="ctr">
              <a:lnSpc>
                <a:spcPct val="100000"/>
              </a:lnSpc>
              <a:spcBef>
                <a:spcPts val="105"/>
              </a:spcBef>
            </a:pPr>
            <a:r>
              <a:rPr sz="9000" b="1" spc="-5" dirty="0" smtClean="0">
                <a:solidFill>
                  <a:srgbClr val="FFFFFF"/>
                </a:solidFill>
                <a:latin typeface="Georgia"/>
                <a:cs typeface="Georgia"/>
              </a:rPr>
              <a:t>0</a:t>
            </a:r>
            <a:r>
              <a:rPr lang="en-CA" sz="9000" b="1" spc="-5" dirty="0">
                <a:solidFill>
                  <a:srgbClr val="FFFFFF"/>
                </a:solidFill>
                <a:latin typeface="Georgia"/>
                <a:cs typeface="Georgia"/>
              </a:rPr>
              <a:t>5</a:t>
            </a:r>
            <a:endParaRPr sz="9000" dirty="0">
              <a:latin typeface="Georgia"/>
              <a:cs typeface="Georgia"/>
            </a:endParaRPr>
          </a:p>
        </p:txBody>
      </p:sp>
    </p:spTree>
    <p:extLst>
      <p:ext uri="{BB962C8B-B14F-4D97-AF65-F5344CB8AC3E}">
        <p14:creationId xmlns:p14="http://schemas.microsoft.com/office/powerpoint/2010/main" val="1887487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fld id="{81D60167-4931-47E6-BA6A-407CBD079E47}" type="slidenum">
              <a:rPr lang="uk-UA" smtClean="0"/>
              <a:pPr/>
              <a:t>2</a:t>
            </a:fld>
            <a:endParaRPr lang="uk-UA" dirty="0"/>
          </a:p>
        </p:txBody>
      </p:sp>
      <p:sp>
        <p:nvSpPr>
          <p:cNvPr id="11" name="Text Placeholder 10"/>
          <p:cNvSpPr>
            <a:spLocks noGrp="1"/>
          </p:cNvSpPr>
          <p:nvPr>
            <p:ph type="body" sz="quarter" idx="12"/>
          </p:nvPr>
        </p:nvSpPr>
        <p:spPr/>
        <p:txBody>
          <a:bodyPr/>
          <a:lstStyle/>
          <a:p>
            <a:r>
              <a:rPr lang="en-US" dirty="0" smtClean="0"/>
              <a:t>Katie Pearson</a:t>
            </a:r>
            <a:endParaRPr lang="en-US" dirty="0"/>
          </a:p>
          <a:p>
            <a:pPr lvl="1"/>
            <a:r>
              <a:rPr lang="en-US" dirty="0" smtClean="0"/>
              <a:t>Partner |  Cayman Islands</a:t>
            </a:r>
            <a:endParaRPr lang="en-US" dirty="0"/>
          </a:p>
          <a:p>
            <a:pPr lvl="2"/>
            <a:r>
              <a:rPr lang="en-US" dirty="0" smtClean="0"/>
              <a:t>+1 345 815 2986</a:t>
            </a:r>
            <a:endParaRPr lang="en-US" dirty="0"/>
          </a:p>
          <a:p>
            <a:pPr lvl="2"/>
            <a:r>
              <a:rPr lang="en-US" dirty="0"/>
              <a:t>k</a:t>
            </a:r>
            <a:r>
              <a:rPr lang="en-US" dirty="0" smtClean="0"/>
              <a:t>atie.pearson@harneys.com </a:t>
            </a:r>
            <a:endParaRPr lang="en-US" dirty="0"/>
          </a:p>
          <a:p>
            <a:pPr lvl="2"/>
            <a:r>
              <a:rPr lang="en-US" dirty="0" smtClean="0"/>
              <a:t>Litigation, Insolvency and Restructuring</a:t>
            </a:r>
            <a:endParaRPr lang="en-US" dirty="0"/>
          </a:p>
          <a:p>
            <a:endParaRPr lang="en-US" dirty="0"/>
          </a:p>
        </p:txBody>
      </p:sp>
      <p:sp>
        <p:nvSpPr>
          <p:cNvPr id="10" name="Text Placeholder 9"/>
          <p:cNvSpPr>
            <a:spLocks noGrp="1"/>
          </p:cNvSpPr>
          <p:nvPr>
            <p:ph type="body" sz="quarter" idx="11"/>
          </p:nvPr>
        </p:nvSpPr>
        <p:spPr>
          <a:xfrm>
            <a:off x="457200" y="260648"/>
            <a:ext cx="7620000" cy="1129099"/>
          </a:xfrm>
        </p:spPr>
        <p:txBody>
          <a:bodyPr/>
          <a:lstStyle/>
          <a:p>
            <a:r>
              <a:rPr lang="en-US" dirty="0" smtClean="0"/>
              <a:t>Director </a:t>
            </a:r>
            <a:r>
              <a:rPr lang="en-US" dirty="0"/>
              <a:t>indemnities, tensions </a:t>
            </a:r>
            <a:r>
              <a:rPr lang="en-US" dirty="0" smtClean="0"/>
              <a:t>and practicalities</a:t>
            </a:r>
            <a:endParaRPr lang="en-US" dirty="0"/>
          </a:p>
        </p:txBody>
      </p:sp>
      <p:sp>
        <p:nvSpPr>
          <p:cNvPr id="6" name="Date Placeholder 5"/>
          <p:cNvSpPr>
            <a:spLocks noGrp="1"/>
          </p:cNvSpPr>
          <p:nvPr>
            <p:ph type="dt" sz="half" idx="15"/>
          </p:nvPr>
        </p:nvSpPr>
        <p:spPr/>
        <p:txBody>
          <a:bodyPr/>
          <a:lstStyle/>
          <a:p>
            <a:r>
              <a:rPr lang="en-US" dirty="0" smtClean="0"/>
              <a:t>13 November 2019</a:t>
            </a:r>
            <a:endParaRPr lang="en-US" dirty="0"/>
          </a:p>
        </p:txBody>
      </p:sp>
      <p:sp>
        <p:nvSpPr>
          <p:cNvPr id="3" name="Footer Placeholder 2">
            <a:extLst>
              <a:ext uri="{FF2B5EF4-FFF2-40B4-BE49-F238E27FC236}">
                <a16:creationId xmlns="" xmlns:a16="http://schemas.microsoft.com/office/drawing/2014/main" id="{AE3ADABF-7C84-4EED-9104-1D203F912F09}"/>
              </a:ext>
            </a:extLst>
          </p:cNvPr>
          <p:cNvSpPr>
            <a:spLocks noGrp="1"/>
          </p:cNvSpPr>
          <p:nvPr>
            <p:ph type="ftr" sz="quarter" idx="16"/>
          </p:nvPr>
        </p:nvSpPr>
        <p:spPr/>
        <p:txBody>
          <a:bodyPr/>
          <a:lstStyle/>
          <a:p>
            <a:r>
              <a:rPr lang="de-DE"/>
              <a:t>2018 © Harneys</a:t>
            </a:r>
            <a:endParaRPr lang="en-US" dirty="0"/>
          </a:p>
        </p:txBody>
      </p:sp>
      <p:sp>
        <p:nvSpPr>
          <p:cNvPr id="13" name="Text Placeholder 12"/>
          <p:cNvSpPr>
            <a:spLocks noGrp="1"/>
          </p:cNvSpPr>
          <p:nvPr>
            <p:ph type="body" sz="quarter" idx="19"/>
          </p:nvPr>
        </p:nvSpPr>
        <p:spPr>
          <a:xfrm>
            <a:off x="3346042" y="1981219"/>
            <a:ext cx="8388758" cy="4688141"/>
          </a:xfrm>
        </p:spPr>
        <p:txBody>
          <a:bodyPr/>
          <a:lstStyle/>
          <a:p>
            <a:pPr algn="just"/>
            <a:r>
              <a:rPr lang="en-US" sz="1100" dirty="0"/>
              <a:t>Katie Pearson is a partner in the firm’s Cayman office and an experienced Cayman </a:t>
            </a:r>
            <a:r>
              <a:rPr lang="en-US" sz="1100" dirty="0" smtClean="0"/>
              <a:t>litigator.</a:t>
            </a:r>
          </a:p>
          <a:p>
            <a:pPr algn="l"/>
            <a:r>
              <a:rPr lang="en-US" sz="1100" b="0" dirty="0" smtClean="0"/>
              <a:t>Katie </a:t>
            </a:r>
            <a:r>
              <a:rPr lang="en-US" sz="1100" b="0" dirty="0"/>
              <a:t>has particular expertise in shareholder disputes (including share valuation disputes), hedge fund disputes, fraud and asset recovery (including urgent applications for emergency relief such as freezing injunctions and disclosure orders, and the appointment of receivers and liquidators), contractual disputes and trusts litigation. </a:t>
            </a:r>
          </a:p>
          <a:p>
            <a:pPr algn="l"/>
            <a:r>
              <a:rPr lang="en-US" sz="1100" b="0" dirty="0"/>
              <a:t>She also frequently provides support for litigation and arbitration proceedings overseas, including seeking interim relief from the Cayman court in support of proceedings overseas, and enforcing foreign judgments and arbitral awards in the Cayman Islands.</a:t>
            </a:r>
          </a:p>
          <a:p>
            <a:pPr algn="l"/>
            <a:r>
              <a:rPr lang="en-US" sz="1100" b="0" dirty="0"/>
              <a:t>Katie regularly advises liquidators and stakeholders on liquidation and restructuring issues, including seeking Cayman Islands court assistance for foreign insolvency proceedings.</a:t>
            </a:r>
          </a:p>
          <a:p>
            <a:pPr algn="l"/>
            <a:r>
              <a:rPr lang="en-US" sz="1100" b="0" dirty="0"/>
              <a:t>She is an experienced advocate and frequently appears before the courts of the Cayman Islands.</a:t>
            </a:r>
          </a:p>
          <a:p>
            <a:pPr algn="l"/>
            <a:r>
              <a:rPr lang="en-US" sz="1100" b="0" dirty="0"/>
              <a:t>Katie moved to the Cayman Islands in 2009 and </a:t>
            </a:r>
            <a:r>
              <a:rPr lang="en-US" sz="1100" b="0" dirty="0" err="1"/>
              <a:t>practised</a:t>
            </a:r>
            <a:r>
              <a:rPr lang="en-US" sz="1100" b="0" dirty="0"/>
              <a:t> in the Litigation and Insolvency department of another offshore firm for several years before joining us in 2016. She began her legal career in London where she trained at </a:t>
            </a:r>
            <a:r>
              <a:rPr lang="en-US" sz="1100" b="0" dirty="0" err="1"/>
              <a:t>Freshfields</a:t>
            </a:r>
            <a:r>
              <a:rPr lang="en-US" sz="1100" b="0" dirty="0"/>
              <a:t> Bruckhaus </a:t>
            </a:r>
            <a:r>
              <a:rPr lang="en-US" sz="1100" b="0" dirty="0" err="1"/>
              <a:t>Deringer</a:t>
            </a:r>
            <a:r>
              <a:rPr lang="en-US" sz="1100" b="0" dirty="0"/>
              <a:t> and </a:t>
            </a:r>
            <a:r>
              <a:rPr lang="en-US" sz="1100" b="0" dirty="0" err="1"/>
              <a:t>practised</a:t>
            </a:r>
            <a:r>
              <a:rPr lang="en-US" sz="1100" b="0" dirty="0"/>
              <a:t> at leading fraud litigation firm, Peter &amp; Peters</a:t>
            </a:r>
            <a:r>
              <a:rPr lang="en-US" sz="1100" b="0" dirty="0" smtClean="0"/>
              <a:t>.</a:t>
            </a:r>
          </a:p>
          <a:p>
            <a:pPr algn="just"/>
            <a:endParaRPr lang="en-US" sz="1100" b="0" dirty="0"/>
          </a:p>
          <a:p>
            <a:pPr algn="l"/>
            <a:r>
              <a:rPr lang="en-US" sz="1200" i="1" dirty="0" smtClean="0"/>
              <a:t>Katie </a:t>
            </a:r>
            <a:r>
              <a:rPr lang="en-US" sz="1200" i="1" dirty="0"/>
              <a:t>is </a:t>
            </a:r>
            <a:r>
              <a:rPr lang="en-US" sz="1200" i="1" dirty="0" err="1"/>
              <a:t>recognised</a:t>
            </a:r>
            <a:r>
              <a:rPr lang="en-US" sz="1200" i="1" dirty="0"/>
              <a:t> as a “Next Generation Lawyer” in the Cayman Islands Dispute Resolution rankings. She “pays excellent attention to detail and defends clients’ interests like her own</a:t>
            </a:r>
            <a:r>
              <a:rPr lang="en-US" sz="1200" i="1" dirty="0" smtClean="0"/>
              <a:t>.”  </a:t>
            </a:r>
            <a:r>
              <a:rPr lang="en-US" sz="1200" b="0" dirty="0" smtClean="0"/>
              <a:t>Legal </a:t>
            </a:r>
            <a:r>
              <a:rPr lang="en-US" sz="1200" b="0" dirty="0"/>
              <a:t>500, </a:t>
            </a:r>
            <a:r>
              <a:rPr lang="en-US" sz="1200" b="0" dirty="0" smtClean="0"/>
              <a:t>2019</a:t>
            </a:r>
          </a:p>
          <a:p>
            <a:r>
              <a:rPr lang="en-US" sz="1600" dirty="0" smtClean="0"/>
              <a:t>Bar </a:t>
            </a:r>
            <a:r>
              <a:rPr lang="en-US" sz="1600" dirty="0"/>
              <a:t>admissions</a:t>
            </a:r>
          </a:p>
          <a:p>
            <a:pPr lvl="3">
              <a:buFont typeface="Arial" panose="020B0604020202020204" pitchFamily="34" charset="0"/>
              <a:buChar char="•"/>
            </a:pPr>
            <a:r>
              <a:rPr lang="en-US" sz="1050" dirty="0"/>
              <a:t>England and Wales </a:t>
            </a:r>
            <a:r>
              <a:rPr lang="en-US" sz="1050" dirty="0" smtClean="0"/>
              <a:t>2006 </a:t>
            </a:r>
            <a:r>
              <a:rPr lang="en-US" sz="1050" dirty="0"/>
              <a:t>(not </a:t>
            </a:r>
            <a:r>
              <a:rPr lang="en-US" sz="1050" dirty="0" err="1"/>
              <a:t>practising</a:t>
            </a:r>
            <a:r>
              <a:rPr lang="en-US" sz="1050" dirty="0"/>
              <a:t>) </a:t>
            </a:r>
            <a:endParaRPr lang="en-US" sz="1050" dirty="0" smtClean="0"/>
          </a:p>
          <a:p>
            <a:pPr lvl="3">
              <a:buFont typeface="Arial" panose="020B0604020202020204" pitchFamily="34" charset="0"/>
              <a:buChar char="•"/>
            </a:pPr>
            <a:r>
              <a:rPr lang="en-US" sz="1050" dirty="0" smtClean="0"/>
              <a:t>Cayman Islands 2009</a:t>
            </a:r>
            <a:endParaRPr lang="en-US" sz="1050" dirty="0"/>
          </a:p>
          <a:p>
            <a:pPr lvl="2"/>
            <a:r>
              <a:rPr lang="en-US" sz="1600" dirty="0"/>
              <a:t>Education and Professional Background</a:t>
            </a:r>
          </a:p>
          <a:p>
            <a:pPr lvl="3">
              <a:buFont typeface="Arial" panose="020B0604020202020204" pitchFamily="34" charset="0"/>
              <a:buChar char="•"/>
            </a:pPr>
            <a:r>
              <a:rPr lang="en-US" sz="1050" dirty="0"/>
              <a:t>BPP Law School (LPC) 2003</a:t>
            </a:r>
          </a:p>
          <a:p>
            <a:pPr lvl="3">
              <a:buFont typeface="Arial" panose="020B0604020202020204" pitchFamily="34" charset="0"/>
              <a:buChar char="•"/>
            </a:pPr>
            <a:r>
              <a:rPr lang="en-US" sz="1050" dirty="0"/>
              <a:t>City University (Postgraduate Diploma in Law) 2002</a:t>
            </a:r>
          </a:p>
          <a:p>
            <a:pPr lvl="3">
              <a:buFont typeface="Arial" panose="020B0604020202020204" pitchFamily="34" charset="0"/>
              <a:buChar char="•"/>
            </a:pPr>
            <a:r>
              <a:rPr lang="en-US" sz="1050" dirty="0"/>
              <a:t>University of Oxford (MA) 2001</a:t>
            </a:r>
          </a:p>
          <a:p>
            <a:endParaRPr lang="en-US" sz="1000" dirty="0"/>
          </a:p>
          <a:p>
            <a:endParaRPr lang="en-US" sz="10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233" y="4580867"/>
            <a:ext cx="208800" cy="26448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29617"/>
            <a:ext cx="208640" cy="19704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95" y="5213151"/>
            <a:ext cx="197049" cy="197049"/>
          </a:xfrm>
          <a:prstGeom prst="rect">
            <a:avLst/>
          </a:prstGeom>
        </p:spPr>
      </p:pic>
      <p:pic>
        <p:nvPicPr>
          <p:cNvPr id="8" name="Picture Placeholder 7"/>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t="3879" b="3879"/>
          <a:stretch>
            <a:fillRect/>
          </a:stretch>
        </p:blipFill>
        <p:spPr/>
      </p:pic>
    </p:spTree>
    <p:extLst>
      <p:ext uri="{BB962C8B-B14F-4D97-AF65-F5344CB8AC3E}">
        <p14:creationId xmlns:p14="http://schemas.microsoft.com/office/powerpoint/2010/main" val="116806572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Practical Tips</a:t>
            </a:r>
            <a:endParaRPr lang="en-GB" dirty="0"/>
          </a:p>
        </p:txBody>
      </p:sp>
      <p:sp>
        <p:nvSpPr>
          <p:cNvPr id="5" name="Footer Placeholder 4"/>
          <p:cNvSpPr>
            <a:spLocks noGrp="1"/>
          </p:cNvSpPr>
          <p:nvPr>
            <p:ph type="ftr" sz="quarter" idx="10"/>
          </p:nvPr>
        </p:nvSpPr>
        <p:spPr/>
        <p:txBody>
          <a:bodyPr/>
          <a:lstStyle/>
          <a:p>
            <a:r>
              <a:rPr lang="de-DE" dirty="0" smtClean="0"/>
              <a:t>2019 © Harneys</a:t>
            </a:r>
            <a:endParaRPr lang="en-US" dirty="0"/>
          </a:p>
        </p:txBody>
      </p:sp>
      <p:sp>
        <p:nvSpPr>
          <p:cNvPr id="4" name="Date Placeholder 3"/>
          <p:cNvSpPr>
            <a:spLocks noGrp="1"/>
          </p:cNvSpPr>
          <p:nvPr>
            <p:ph type="dt" sz="half" idx="11"/>
          </p:nvPr>
        </p:nvSpPr>
        <p:spPr/>
        <p:txBody>
          <a:bodyPr/>
          <a:lstStyle/>
          <a:p>
            <a:r>
              <a:rPr lang="en-US" dirty="0" smtClean="0"/>
              <a:t>13 November 2019</a:t>
            </a:r>
            <a:endParaRPr lang="en-US" dirty="0"/>
          </a:p>
        </p:txBody>
      </p:sp>
      <p:sp>
        <p:nvSpPr>
          <p:cNvPr id="8" name="Text Placeholder 7"/>
          <p:cNvSpPr>
            <a:spLocks noGrp="1"/>
          </p:cNvSpPr>
          <p:nvPr>
            <p:ph type="body" sz="quarter" idx="13"/>
          </p:nvPr>
        </p:nvSpPr>
        <p:spPr>
          <a:xfrm>
            <a:off x="457200" y="1484784"/>
            <a:ext cx="11277600" cy="3902075"/>
          </a:xfrm>
        </p:spPr>
        <p:txBody>
          <a:bodyPr/>
          <a:lstStyle/>
          <a:p>
            <a:pPr marL="0" indent="0">
              <a:spcBef>
                <a:spcPts val="600"/>
              </a:spcBef>
              <a:spcAft>
                <a:spcPts val="600"/>
              </a:spcAft>
              <a:buNone/>
            </a:pPr>
            <a:r>
              <a:rPr lang="en-US" sz="1800" b="1" dirty="0" smtClean="0"/>
              <a:t>DO…</a:t>
            </a:r>
          </a:p>
          <a:p>
            <a:pPr>
              <a:spcBef>
                <a:spcPts val="600"/>
              </a:spcBef>
              <a:spcAft>
                <a:spcPts val="600"/>
              </a:spcAft>
              <a:buFont typeface="Arial" panose="020B0604020202020204" pitchFamily="34" charset="0"/>
              <a:buChar char="•"/>
            </a:pPr>
            <a:r>
              <a:rPr lang="en-US" sz="1800" dirty="0" smtClean="0"/>
              <a:t>Make sure the indemnity is drafted using language that actually achieves its objective (i.e. covers what it is supposed to cover)</a:t>
            </a:r>
          </a:p>
          <a:p>
            <a:pPr>
              <a:spcBef>
                <a:spcPts val="600"/>
              </a:spcBef>
              <a:spcAft>
                <a:spcPts val="600"/>
              </a:spcAft>
              <a:buFont typeface="Arial" panose="020B0604020202020204" pitchFamily="34" charset="0"/>
              <a:buChar char="•"/>
            </a:pPr>
            <a:r>
              <a:rPr lang="en-US" sz="1800" dirty="0" smtClean="0"/>
              <a:t>Include wording to the effect that the indemnities only extend to what is permissible by law (i.e. carve out willful neglect, willful default, fraud and dishonesty)</a:t>
            </a:r>
          </a:p>
          <a:p>
            <a:pPr>
              <a:spcBef>
                <a:spcPts val="600"/>
              </a:spcBef>
              <a:spcAft>
                <a:spcPts val="600"/>
              </a:spcAft>
              <a:buFont typeface="Arial" panose="020B0604020202020204" pitchFamily="34" charset="0"/>
              <a:buChar char="•"/>
            </a:pPr>
            <a:r>
              <a:rPr lang="en-US" sz="1800" dirty="0" smtClean="0"/>
              <a:t>Consider whether you need to include a provision for directors’ legal costs to be paid by the Company upfront</a:t>
            </a:r>
          </a:p>
          <a:p>
            <a:pPr marL="0" indent="0">
              <a:spcBef>
                <a:spcPts val="600"/>
              </a:spcBef>
              <a:spcAft>
                <a:spcPts val="600"/>
              </a:spcAft>
              <a:buNone/>
            </a:pPr>
            <a:r>
              <a:rPr lang="en-US" sz="1800" b="1" dirty="0" smtClean="0"/>
              <a:t>DON’T…</a:t>
            </a:r>
            <a:endParaRPr lang="en-US" sz="1800" dirty="0" smtClean="0"/>
          </a:p>
          <a:p>
            <a:pPr>
              <a:spcBef>
                <a:spcPts val="600"/>
              </a:spcBef>
              <a:spcAft>
                <a:spcPts val="600"/>
              </a:spcAft>
              <a:buFont typeface="Arial" panose="020B0604020202020204" pitchFamily="34" charset="0"/>
              <a:buChar char="•"/>
            </a:pPr>
            <a:r>
              <a:rPr lang="en-US" sz="1800" dirty="0" smtClean="0"/>
              <a:t>Forget to incorporate </a:t>
            </a:r>
            <a:r>
              <a:rPr lang="en-US" sz="1800" dirty="0"/>
              <a:t>the indemnity provisions into a separate directors’ service </a:t>
            </a:r>
            <a:r>
              <a:rPr lang="en-US" sz="1800" dirty="0" smtClean="0"/>
              <a:t>contract</a:t>
            </a:r>
          </a:p>
          <a:p>
            <a:pPr>
              <a:spcBef>
                <a:spcPts val="600"/>
              </a:spcBef>
              <a:spcAft>
                <a:spcPts val="600"/>
              </a:spcAft>
              <a:buFont typeface="Arial" panose="020B0604020202020204" pitchFamily="34" charset="0"/>
              <a:buChar char="•"/>
            </a:pPr>
            <a:r>
              <a:rPr lang="en-US" sz="1800" dirty="0" smtClean="0"/>
              <a:t>Use wording in the service contract that differs in form or substance from the indemnities contained in the articles</a:t>
            </a:r>
            <a:endParaRPr lang="en-US" sz="1800" dirty="0"/>
          </a:p>
          <a:p>
            <a:pPr>
              <a:spcBef>
                <a:spcPts val="600"/>
              </a:spcBef>
              <a:spcAft>
                <a:spcPts val="600"/>
              </a:spcAft>
              <a:buFont typeface="Arial" panose="020B0604020202020204" pitchFamily="34" charset="0"/>
              <a:buChar char="•"/>
            </a:pPr>
            <a:endParaRPr lang="en-US" sz="1800" dirty="0"/>
          </a:p>
          <a:p>
            <a:pPr>
              <a:spcBef>
                <a:spcPts val="600"/>
              </a:spcBef>
              <a:spcAft>
                <a:spcPts val="600"/>
              </a:spcAft>
              <a:buFont typeface="Arial" panose="020B0604020202020204" pitchFamily="34" charset="0"/>
              <a:buChar char="•"/>
            </a:pPr>
            <a:endParaRPr lang="en-US" sz="1800" dirty="0"/>
          </a:p>
          <a:p>
            <a:pPr>
              <a:spcBef>
                <a:spcPts val="600"/>
              </a:spcBef>
              <a:spcAft>
                <a:spcPts val="600"/>
              </a:spcAft>
              <a:buFont typeface="Arial" panose="020B0604020202020204" pitchFamily="34" charset="0"/>
              <a:buChar char="•"/>
            </a:pPr>
            <a:endParaRPr lang="en-US" sz="1800" dirty="0" smtClean="0"/>
          </a:p>
          <a:p>
            <a:pPr marL="0" indent="0">
              <a:spcBef>
                <a:spcPts val="600"/>
              </a:spcBef>
              <a:spcAft>
                <a:spcPts val="600"/>
              </a:spcAft>
              <a:buNone/>
            </a:pPr>
            <a:endParaRPr lang="en-GB" sz="1800" dirty="0"/>
          </a:p>
        </p:txBody>
      </p:sp>
      <p:sp>
        <p:nvSpPr>
          <p:cNvPr id="9" name="Text Placeholder 8"/>
          <p:cNvSpPr>
            <a:spLocks noGrp="1"/>
          </p:cNvSpPr>
          <p:nvPr>
            <p:ph type="body" sz="quarter" idx="14"/>
          </p:nvPr>
        </p:nvSpPr>
        <p:spPr/>
        <p:txBody>
          <a:bodyPr/>
          <a:lstStyle/>
          <a:p>
            <a:r>
              <a:rPr lang="en-US" dirty="0" smtClean="0"/>
              <a:t>When drafting</a:t>
            </a:r>
            <a:endParaRPr lang="en-GB" dirty="0"/>
          </a:p>
        </p:txBody>
      </p:sp>
      <p:sp>
        <p:nvSpPr>
          <p:cNvPr id="3" name="Slide Number Placeholder 2"/>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20</a:t>
            </a:fld>
            <a:endParaRPr lang="uk-UA" dirty="0"/>
          </a:p>
        </p:txBody>
      </p:sp>
    </p:spTree>
    <p:extLst>
      <p:ext uri="{BB962C8B-B14F-4D97-AF65-F5344CB8AC3E}">
        <p14:creationId xmlns:p14="http://schemas.microsoft.com/office/powerpoint/2010/main" val="1753141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Practical Tips</a:t>
            </a:r>
            <a:endParaRPr lang="en-GB" dirty="0"/>
          </a:p>
        </p:txBody>
      </p:sp>
      <p:sp>
        <p:nvSpPr>
          <p:cNvPr id="5" name="Footer Placeholder 4"/>
          <p:cNvSpPr>
            <a:spLocks noGrp="1"/>
          </p:cNvSpPr>
          <p:nvPr>
            <p:ph type="ftr" sz="quarter" idx="10"/>
          </p:nvPr>
        </p:nvSpPr>
        <p:spPr/>
        <p:txBody>
          <a:bodyPr/>
          <a:lstStyle/>
          <a:p>
            <a:r>
              <a:rPr lang="de-DE" dirty="0" smtClean="0"/>
              <a:t>2019 © Harneys</a:t>
            </a:r>
            <a:endParaRPr lang="en-US" dirty="0"/>
          </a:p>
        </p:txBody>
      </p:sp>
      <p:sp>
        <p:nvSpPr>
          <p:cNvPr id="4" name="Date Placeholder 3"/>
          <p:cNvSpPr>
            <a:spLocks noGrp="1"/>
          </p:cNvSpPr>
          <p:nvPr>
            <p:ph type="dt" sz="half" idx="11"/>
          </p:nvPr>
        </p:nvSpPr>
        <p:spPr/>
        <p:txBody>
          <a:bodyPr/>
          <a:lstStyle/>
          <a:p>
            <a:r>
              <a:rPr lang="en-GB" dirty="0" smtClean="0"/>
              <a:t>13 November 2019</a:t>
            </a:r>
            <a:endParaRPr lang="en-US" dirty="0"/>
          </a:p>
        </p:txBody>
      </p:sp>
      <p:sp>
        <p:nvSpPr>
          <p:cNvPr id="8" name="Text Placeholder 7"/>
          <p:cNvSpPr>
            <a:spLocks noGrp="1"/>
          </p:cNvSpPr>
          <p:nvPr>
            <p:ph type="body" sz="quarter" idx="13"/>
          </p:nvPr>
        </p:nvSpPr>
        <p:spPr>
          <a:xfrm>
            <a:off x="457200" y="1448693"/>
            <a:ext cx="11277600" cy="4068539"/>
          </a:xfrm>
        </p:spPr>
        <p:txBody>
          <a:bodyPr/>
          <a:lstStyle/>
          <a:p>
            <a:pPr>
              <a:spcBef>
                <a:spcPts val="600"/>
              </a:spcBef>
              <a:spcAft>
                <a:spcPts val="600"/>
              </a:spcAft>
              <a:buFont typeface="Arial" panose="020B0604020202020204" pitchFamily="34" charset="0"/>
              <a:buChar char="•"/>
            </a:pPr>
            <a:r>
              <a:rPr lang="en-US" sz="1800" dirty="0" smtClean="0"/>
              <a:t>Check the wording of the indemnity carefully to see what is actually covered, and whether the conduct complained of falls within or outside the scope of the indemnity.</a:t>
            </a:r>
          </a:p>
          <a:p>
            <a:pPr>
              <a:spcBef>
                <a:spcPts val="600"/>
              </a:spcBef>
              <a:spcAft>
                <a:spcPts val="600"/>
              </a:spcAft>
              <a:buFont typeface="Arial" panose="020B0604020202020204" pitchFamily="34" charset="0"/>
              <a:buChar char="•"/>
            </a:pPr>
            <a:r>
              <a:rPr lang="en-US" sz="1800" dirty="0" smtClean="0"/>
              <a:t>Check to see if a separate directors service contract, or any other extraneous documents, exist that impact upon the operation of the indemnity – particularly whether the indemnity applies or has been excluded or extended.</a:t>
            </a:r>
          </a:p>
          <a:p>
            <a:pPr>
              <a:spcBef>
                <a:spcPts val="600"/>
              </a:spcBef>
              <a:spcAft>
                <a:spcPts val="600"/>
              </a:spcAft>
              <a:buFont typeface="Arial" panose="020B0604020202020204" pitchFamily="34" charset="0"/>
              <a:buChar char="•"/>
            </a:pPr>
            <a:r>
              <a:rPr lang="en-US" sz="1800" dirty="0" smtClean="0"/>
              <a:t>Check whether the indemnities are drafted in such a manner such that they are impermissibly wide and incapable of severance.</a:t>
            </a:r>
          </a:p>
          <a:p>
            <a:pPr>
              <a:spcBef>
                <a:spcPts val="600"/>
              </a:spcBef>
              <a:spcAft>
                <a:spcPts val="600"/>
              </a:spcAft>
              <a:buFont typeface="Arial" panose="020B0604020202020204" pitchFamily="34" charset="0"/>
              <a:buChar char="•"/>
            </a:pPr>
            <a:r>
              <a:rPr lang="en-US" sz="1800" dirty="0" smtClean="0"/>
              <a:t>Confirm the position regarding payment of directors’ legal costs (i.e. by the Company upfront or by the directors in the first instance and subsequently reimbursed).</a:t>
            </a:r>
          </a:p>
          <a:p>
            <a:pPr>
              <a:spcBef>
                <a:spcPts val="600"/>
              </a:spcBef>
              <a:spcAft>
                <a:spcPts val="600"/>
              </a:spcAft>
              <a:buFont typeface="Arial" panose="020B0604020202020204" pitchFamily="34" charset="0"/>
              <a:buChar char="•"/>
            </a:pPr>
            <a:r>
              <a:rPr lang="en-US" sz="1800" dirty="0" smtClean="0"/>
              <a:t>Bring the existence of the indemnity provisions to the other side’s attention at an early stage.</a:t>
            </a:r>
          </a:p>
          <a:p>
            <a:pPr>
              <a:spcBef>
                <a:spcPts val="600"/>
              </a:spcBef>
              <a:spcAft>
                <a:spcPts val="600"/>
              </a:spcAft>
              <a:buFont typeface="Arial" panose="020B0604020202020204" pitchFamily="34" charset="0"/>
              <a:buChar char="•"/>
            </a:pPr>
            <a:r>
              <a:rPr lang="en-US" sz="1800" dirty="0" smtClean="0"/>
              <a:t>Consider striking-out claims where an effective indemnity exists.</a:t>
            </a:r>
            <a:endParaRPr lang="en-GB" sz="1800" dirty="0"/>
          </a:p>
        </p:txBody>
      </p:sp>
      <p:sp>
        <p:nvSpPr>
          <p:cNvPr id="9" name="Text Placeholder 8"/>
          <p:cNvSpPr>
            <a:spLocks noGrp="1"/>
          </p:cNvSpPr>
          <p:nvPr>
            <p:ph type="body" sz="quarter" idx="14"/>
          </p:nvPr>
        </p:nvSpPr>
        <p:spPr/>
        <p:txBody>
          <a:bodyPr/>
          <a:lstStyle/>
          <a:p>
            <a:r>
              <a:rPr lang="en-US" dirty="0" smtClean="0"/>
              <a:t>When litigating</a:t>
            </a:r>
            <a:endParaRPr lang="en-GB" dirty="0"/>
          </a:p>
        </p:txBody>
      </p:sp>
      <p:sp>
        <p:nvSpPr>
          <p:cNvPr id="3" name="Slide Number Placeholder 2"/>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21</a:t>
            </a:fld>
            <a:endParaRPr lang="uk-UA" dirty="0"/>
          </a:p>
        </p:txBody>
      </p:sp>
    </p:spTree>
    <p:extLst>
      <p:ext uri="{BB962C8B-B14F-4D97-AF65-F5344CB8AC3E}">
        <p14:creationId xmlns:p14="http://schemas.microsoft.com/office/powerpoint/2010/main" val="4033298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de-DE" dirty="0" smtClean="0">
                <a:latin typeface="Arial" charset="0"/>
                <a:ea typeface="Arial" charset="0"/>
                <a:cs typeface="Arial" charset="0"/>
              </a:rPr>
              <a:t>2019 © Harneys</a:t>
            </a:r>
            <a:endParaRPr lang="en-US" dirty="0">
              <a:latin typeface="Arial" charset="0"/>
              <a:ea typeface="Arial" charset="0"/>
              <a:cs typeface="Arial" charset="0"/>
            </a:endParaRPr>
          </a:p>
        </p:txBody>
      </p:sp>
      <p:sp>
        <p:nvSpPr>
          <p:cNvPr id="16" name="Text Placeholder 15"/>
          <p:cNvSpPr>
            <a:spLocks noGrp="1"/>
          </p:cNvSpPr>
          <p:nvPr>
            <p:ph type="body" sz="quarter" idx="11"/>
          </p:nvPr>
        </p:nvSpPr>
        <p:spPr/>
        <p:txBody>
          <a:bodyPr/>
          <a:lstStyle/>
          <a:p>
            <a:r>
              <a:rPr lang="en-US" dirty="0" smtClean="0"/>
              <a:t>Questions? </a:t>
            </a:r>
            <a:endParaRPr lang="en-GB" dirty="0"/>
          </a:p>
        </p:txBody>
      </p:sp>
      <p:pic>
        <p:nvPicPr>
          <p:cNvPr id="1027" name="Picture 3"/>
          <p:cNvPicPr>
            <a:picLocks noGrp="1" noChangeAspect="1" noChangeArrowheads="1"/>
          </p:cNvPicPr>
          <p:nvPr>
            <p:ph type="tbl" sz="quarter" idx="17"/>
          </p:nvPr>
        </p:nvPicPr>
        <p:blipFill>
          <a:blip r:embed="rId2">
            <a:extLst>
              <a:ext uri="{28A0092B-C50C-407E-A947-70E740481C1C}">
                <a14:useLocalDpi xmlns:a14="http://schemas.microsoft.com/office/drawing/2010/main" val="0"/>
              </a:ext>
            </a:extLst>
          </a:blip>
          <a:srcRect/>
          <a:stretch>
            <a:fillRect/>
          </a:stretch>
        </p:blipFill>
        <p:spPr bwMode="auto">
          <a:xfrm>
            <a:off x="5159896" y="2204864"/>
            <a:ext cx="1956986" cy="396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4"/>
          </p:nvPr>
        </p:nvSpPr>
        <p:spPr/>
        <p:txBody>
          <a:bodyPr/>
          <a:lstStyle/>
          <a:p>
            <a:r>
              <a:rPr lang="en-US" dirty="0" smtClean="0"/>
              <a:t>13 November 2019</a:t>
            </a:r>
            <a:endParaRPr lang="en-US" dirty="0"/>
          </a:p>
        </p:txBody>
      </p:sp>
      <p:sp>
        <p:nvSpPr>
          <p:cNvPr id="6" name="Slide Number Placeholder 5"/>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22</a:t>
            </a:fld>
            <a:endParaRPr lang="uk-UA" dirty="0"/>
          </a:p>
        </p:txBody>
      </p:sp>
    </p:spTree>
    <p:extLst>
      <p:ext uri="{BB962C8B-B14F-4D97-AF65-F5344CB8AC3E}">
        <p14:creationId xmlns:p14="http://schemas.microsoft.com/office/powerpoint/2010/main" val="15924801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GB" dirty="0" smtClean="0"/>
              <a:t>13 November 2019</a:t>
            </a:r>
            <a:endParaRPr lang="en-US" dirty="0"/>
          </a:p>
        </p:txBody>
      </p:sp>
      <p:sp>
        <p:nvSpPr>
          <p:cNvPr id="30" name="Footer Placeholder 29">
            <a:extLst>
              <a:ext uri="{FF2B5EF4-FFF2-40B4-BE49-F238E27FC236}">
                <a16:creationId xmlns="" xmlns:a16="http://schemas.microsoft.com/office/drawing/2014/main" id="{3CD41AD8-420B-4554-ADC5-AEE5F8D1A877}"/>
              </a:ext>
            </a:extLst>
          </p:cNvPr>
          <p:cNvSpPr>
            <a:spLocks noGrp="1"/>
          </p:cNvSpPr>
          <p:nvPr>
            <p:ph type="ftr" sz="quarter" idx="15"/>
          </p:nvPr>
        </p:nvSpPr>
        <p:spPr/>
        <p:txBody>
          <a:bodyPr/>
          <a:lstStyle/>
          <a:p>
            <a:r>
              <a:rPr lang="de-DE" dirty="0" smtClean="0"/>
              <a:t>2019 </a:t>
            </a:r>
            <a:r>
              <a:rPr lang="de-DE" dirty="0"/>
              <a:t>© Harneys</a:t>
            </a:r>
            <a:endParaRPr lang="en-US" dirty="0"/>
          </a:p>
        </p:txBody>
      </p:sp>
      <p:sp>
        <p:nvSpPr>
          <p:cNvPr id="17" name="Text Placeholder 16">
            <a:extLst>
              <a:ext uri="{FF2B5EF4-FFF2-40B4-BE49-F238E27FC236}">
                <a16:creationId xmlns="" xmlns:a16="http://schemas.microsoft.com/office/drawing/2014/main" id="{3025155F-F7F3-4BD7-AD8A-E059E5C15F1D}"/>
              </a:ext>
            </a:extLst>
          </p:cNvPr>
          <p:cNvSpPr>
            <a:spLocks noGrp="1"/>
          </p:cNvSpPr>
          <p:nvPr>
            <p:ph type="body" sz="quarter" idx="11"/>
          </p:nvPr>
        </p:nvSpPr>
        <p:spPr/>
        <p:txBody>
          <a:bodyPr/>
          <a:lstStyle/>
          <a:p>
            <a:r>
              <a:rPr lang="en-CA" dirty="0"/>
              <a:t>Contents</a:t>
            </a:r>
          </a:p>
        </p:txBody>
      </p:sp>
      <p:sp>
        <p:nvSpPr>
          <p:cNvPr id="31" name="Slide Number Placeholder 30">
            <a:extLst>
              <a:ext uri="{FF2B5EF4-FFF2-40B4-BE49-F238E27FC236}">
                <a16:creationId xmlns="" xmlns:a16="http://schemas.microsoft.com/office/drawing/2014/main" id="{B7F2EC61-39BC-41D8-9072-8D383982BC6E}"/>
              </a:ext>
            </a:extLst>
          </p:cNvPr>
          <p:cNvSpPr>
            <a:spLocks noGrp="1"/>
          </p:cNvSpPr>
          <p:nvPr>
            <p:ph type="sldNum" sz="quarter" idx="7"/>
          </p:nvPr>
        </p:nvSpPr>
        <p:spPr/>
        <p:txBody>
          <a:bodyPr/>
          <a:lstStyle/>
          <a:p>
            <a:fld id="{81D60167-4931-47E6-BA6A-407CBD079E47}" type="slidenum">
              <a:rPr lang="uk-UA" smtClean="0"/>
              <a:pPr/>
              <a:t>3</a:t>
            </a:fld>
            <a:endParaRPr lang="uk-UA" dirty="0"/>
          </a:p>
        </p:txBody>
      </p:sp>
      <p:sp>
        <p:nvSpPr>
          <p:cNvPr id="4" name="Text Placeholder 3">
            <a:extLst>
              <a:ext uri="{FF2B5EF4-FFF2-40B4-BE49-F238E27FC236}">
                <a16:creationId xmlns="" xmlns:a16="http://schemas.microsoft.com/office/drawing/2014/main" id="{AA1829ED-AF0F-401F-8D51-5EA0897BD935}"/>
              </a:ext>
            </a:extLst>
          </p:cNvPr>
          <p:cNvSpPr>
            <a:spLocks noGrp="1"/>
          </p:cNvSpPr>
          <p:nvPr>
            <p:ph type="body" sz="quarter" idx="16"/>
          </p:nvPr>
        </p:nvSpPr>
        <p:spPr/>
        <p:txBody>
          <a:bodyPr/>
          <a:lstStyle/>
          <a:p>
            <a:r>
              <a:rPr lang="en-CA" dirty="0" smtClean="0"/>
              <a:t>Director indemnities, tensions and practicalities</a:t>
            </a:r>
            <a:endParaRPr lang="en-CA" dirty="0"/>
          </a:p>
        </p:txBody>
      </p:sp>
      <p:graphicFrame>
        <p:nvGraphicFramePr>
          <p:cNvPr id="8" name="Table Placeholder 7"/>
          <p:cNvGraphicFramePr>
            <a:graphicFrameLocks noGrp="1"/>
          </p:cNvGraphicFramePr>
          <p:nvPr>
            <p:ph type="tbl" sz="quarter" idx="17"/>
            <p:extLst>
              <p:ext uri="{D42A27DB-BD31-4B8C-83A1-F6EECF244321}">
                <p14:modId xmlns:p14="http://schemas.microsoft.com/office/powerpoint/2010/main" val="2610490434"/>
              </p:ext>
            </p:extLst>
          </p:nvPr>
        </p:nvGraphicFramePr>
        <p:xfrm>
          <a:off x="457200" y="1905000"/>
          <a:ext cx="11276978" cy="4274400"/>
        </p:xfrm>
        <a:graphic>
          <a:graphicData uri="http://schemas.openxmlformats.org/drawingml/2006/table">
            <a:tbl>
              <a:tblPr firstRow="1" bandRow="1">
                <a:tableStyleId>{5C22544A-7EE6-4342-B048-85BDC9FD1C3A}</a:tableStyleId>
              </a:tblPr>
              <a:tblGrid>
                <a:gridCol w="763883">
                  <a:extLst>
                    <a:ext uri="{9D8B030D-6E8A-4147-A177-3AD203B41FA5}">
                      <a16:colId xmlns="" xmlns:a16="http://schemas.microsoft.com/office/drawing/2014/main" val="1659840181"/>
                    </a:ext>
                  </a:extLst>
                </a:gridCol>
                <a:gridCol w="9757289">
                  <a:extLst>
                    <a:ext uri="{9D8B030D-6E8A-4147-A177-3AD203B41FA5}">
                      <a16:colId xmlns="" xmlns:a16="http://schemas.microsoft.com/office/drawing/2014/main" val="20000"/>
                    </a:ext>
                  </a:extLst>
                </a:gridCol>
                <a:gridCol w="45879">
                  <a:extLst>
                    <a:ext uri="{9D8B030D-6E8A-4147-A177-3AD203B41FA5}">
                      <a16:colId xmlns="" xmlns:a16="http://schemas.microsoft.com/office/drawing/2014/main" val="20002"/>
                    </a:ext>
                  </a:extLst>
                </a:gridCol>
                <a:gridCol w="709927">
                  <a:extLst>
                    <a:ext uri="{9D8B030D-6E8A-4147-A177-3AD203B41FA5}">
                      <a16:colId xmlns="" xmlns:a16="http://schemas.microsoft.com/office/drawing/2014/main" val="20005"/>
                    </a:ext>
                  </a:extLst>
                </a:gridCol>
              </a:tblGrid>
              <a:tr h="687600">
                <a:tc>
                  <a:txBody>
                    <a:bodyPr/>
                    <a:lstStyle/>
                    <a:p>
                      <a:pPr marL="648000" marR="0" indent="-648000" defTabSz="914400" eaLnBrk="1" fontAlgn="auto" latinLnBrk="0" hangingPunct="1">
                        <a:lnSpc>
                          <a:spcPct val="100000"/>
                        </a:lnSpc>
                        <a:spcBef>
                          <a:spcPts val="0"/>
                        </a:spcBef>
                        <a:spcAft>
                          <a:spcPts val="0"/>
                        </a:spcAft>
                        <a:buClrTx/>
                        <a:buSzTx/>
                        <a:buFontTx/>
                        <a:buNone/>
                        <a:tabLst/>
                        <a:defRPr/>
                      </a:pPr>
                      <a:endParaRPr lang="en-US" sz="1800" dirty="0">
                        <a:latin typeface="Georgia" charset="0"/>
                        <a:ea typeface="Georgia" charset="0"/>
                        <a:cs typeface="Georgia" charset="0"/>
                      </a:endParaRPr>
                    </a:p>
                  </a:txBody>
                  <a:tcPr marL="0" marR="0" marT="0" marB="0">
                    <a:lnL w="12700" cmpd="sng">
                      <a:noFill/>
                    </a:lnL>
                    <a:lnR w="12700" cmpd="sng">
                      <a:noFill/>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indent="-648000" defTabSz="9144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smtClean="0">
                          <a:ln>
                            <a:noFill/>
                          </a:ln>
                          <a:solidFill>
                            <a:schemeClr val="bg1"/>
                          </a:solidFill>
                          <a:effectLst/>
                          <a:uLnTx/>
                          <a:uFillTx/>
                          <a:latin typeface="Georgia" charset="0"/>
                          <a:ea typeface="Georgia" charset="0"/>
                          <a:cs typeface="Georgia" charset="0"/>
                        </a:rPr>
                        <a:t>01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Introduction to director indemnities and their commercial rationale</a:t>
                      </a:r>
                    </a:p>
                    <a:p>
                      <a:pPr marL="648000" marR="0" indent="-648000" defTabSz="91440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Georgia" charset="0"/>
                        <a:ea typeface="Georgia" charset="0"/>
                        <a:cs typeface="Georgia" charset="0"/>
                      </a:endParaRPr>
                    </a:p>
                  </a:txBody>
                  <a:tcPr marL="0" marR="0" marT="0" marB="0">
                    <a:lnL w="12700" cmpd="sng">
                      <a:noFill/>
                    </a:lnL>
                    <a:lnR w="12700" cmpd="sng">
                      <a:noFill/>
                    </a:lnR>
                    <a:lnT w="571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bg1"/>
                        </a:solidFill>
                        <a:latin typeface="Georgia" charset="0"/>
                        <a:ea typeface="Georgia" charset="0"/>
                        <a:cs typeface="Georgia"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800" dirty="0">
                        <a:latin typeface="Georgia" charset="0"/>
                        <a:ea typeface="Georgia" charset="0"/>
                        <a:cs typeface="Georgia"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smtClean="0">
                          <a:ln>
                            <a:noFill/>
                          </a:ln>
                          <a:solidFill>
                            <a:schemeClr val="bg1"/>
                          </a:solidFill>
                          <a:effectLst/>
                          <a:uLnTx/>
                          <a:uFillTx/>
                          <a:latin typeface="Georgia" charset="0"/>
                          <a:ea typeface="Georgia" charset="0"/>
                          <a:cs typeface="Georgia" charset="0"/>
                        </a:rPr>
                        <a:t>02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Overview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of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directors  duties </a:t>
                      </a: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a:ln>
                            <a:noFill/>
                          </a:ln>
                          <a:solidFill>
                            <a:schemeClr val="bg1"/>
                          </a:solidFill>
                          <a:effectLst/>
                          <a:uLnTx/>
                          <a:uFillTx/>
                          <a:latin typeface="Georgia" charset="0"/>
                          <a:ea typeface="Georgia" charset="0"/>
                          <a:cs typeface="Georgia" charset="0"/>
                        </a:rPr>
                        <a:t>03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Common law control of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indemnities </a:t>
                      </a:r>
                      <a:endParaRPr kumimoji="0" lang="en-US" sz="1800" b="1" i="0" u="none" strike="noStrike" kern="0" cap="none" spc="0" normalizeH="0" baseline="0" noProof="0" dirty="0" smtClean="0">
                        <a:ln>
                          <a:noFill/>
                        </a:ln>
                        <a:solidFill>
                          <a:schemeClr val="bg1"/>
                        </a:solidFill>
                        <a:effectLst/>
                        <a:uLnTx/>
                        <a:uFillTx/>
                        <a:latin typeface="Georgia" charset="0"/>
                        <a:ea typeface="Georgia" charset="0"/>
                        <a:cs typeface="Georgia" charset="0"/>
                      </a:endParaRPr>
                    </a:p>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smtClean="0">
                          <a:ln>
                            <a:noFill/>
                          </a:ln>
                          <a:solidFill>
                            <a:schemeClr val="bg1"/>
                          </a:solidFill>
                          <a:effectLst/>
                          <a:uLnTx/>
                          <a:uFillTx/>
                          <a:latin typeface="Georgia" charset="0"/>
                          <a:ea typeface="Georgia" charset="0"/>
                          <a:cs typeface="Georgia" charset="0"/>
                        </a:rPr>
                        <a:t>04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Case Studies: </a:t>
                      </a:r>
                      <a:r>
                        <a:rPr kumimoji="0" lang="is-IS" sz="1800" b="1" i="1" u="none" strike="noStrike" kern="0" cap="none" spc="-5" normalizeH="0" baseline="0" noProof="0" dirty="0" smtClean="0">
                          <a:ln>
                            <a:noFill/>
                          </a:ln>
                          <a:solidFill>
                            <a:schemeClr val="bg1"/>
                          </a:solidFill>
                          <a:effectLst/>
                          <a:uLnTx/>
                          <a:uFillTx/>
                          <a:latin typeface="Georgia" charset="0"/>
                          <a:ea typeface="Georgia" charset="0"/>
                          <a:cs typeface="Georgia" charset="0"/>
                        </a:rPr>
                        <a:t>Weavering, Primeo Fund and </a:t>
                      </a:r>
                      <a:r>
                        <a:rPr kumimoji="0" lang="is-IS" sz="1800" b="1" i="1" u="none" strike="noStrike" kern="0" cap="none" spc="-5" normalizeH="0" baseline="0" noProof="0" dirty="0" smtClean="0">
                          <a:ln>
                            <a:noFill/>
                          </a:ln>
                          <a:solidFill>
                            <a:schemeClr val="bg1"/>
                          </a:solidFill>
                          <a:effectLst/>
                          <a:uLnTx/>
                          <a:uFillTx/>
                          <a:latin typeface="Georgia" charset="0"/>
                          <a:ea typeface="Georgia" charset="0"/>
                          <a:cs typeface="Georgia" charset="0"/>
                        </a:rPr>
                        <a:t>Tangerine </a:t>
                      </a: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82640493"/>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smtClean="0">
                          <a:ln>
                            <a:noFill/>
                          </a:ln>
                          <a:solidFill>
                            <a:schemeClr val="bg1"/>
                          </a:solidFill>
                          <a:effectLst/>
                          <a:uLnTx/>
                          <a:uFillTx/>
                          <a:latin typeface="Georgia" charset="0"/>
                          <a:ea typeface="Georgia" charset="0"/>
                          <a:cs typeface="Georgia" charset="0"/>
                        </a:rPr>
                        <a:t>05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Practical tips</a:t>
                      </a: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22716381"/>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a:ln>
                            <a:noFill/>
                          </a:ln>
                          <a:solidFill>
                            <a:schemeClr val="bg1"/>
                          </a:solidFill>
                          <a:effectLst/>
                          <a:uLnTx/>
                          <a:uFillTx/>
                          <a:latin typeface="Georgia" charset="0"/>
                          <a:ea typeface="Georgia" charset="0"/>
                          <a:cs typeface="Georgia" charset="0"/>
                        </a:rPr>
                        <a:t>06	</a:t>
                      </a:r>
                      <a:r>
                        <a:rPr kumimoji="0" lang="is-IS" sz="1800" b="1" i="0" u="none" strike="noStrike" kern="0" cap="none" spc="-5" normalizeH="0" baseline="0" noProof="0" dirty="0" smtClean="0">
                          <a:ln>
                            <a:noFill/>
                          </a:ln>
                          <a:solidFill>
                            <a:schemeClr val="bg1"/>
                          </a:solidFill>
                          <a:effectLst/>
                          <a:uLnTx/>
                          <a:uFillTx/>
                          <a:latin typeface="Georgia" charset="0"/>
                          <a:ea typeface="Georgia" charset="0"/>
                          <a:cs typeface="Georgia" charset="0"/>
                        </a:rPr>
                        <a:t>Questions</a:t>
                      </a: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65687357"/>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23792" y="2614181"/>
            <a:ext cx="341312" cy="49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338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r>
              <a:rPr lang="en-US" dirty="0" smtClean="0"/>
              <a:t>Introduction to director indemnities</a:t>
            </a:r>
            <a:endParaRPr lang="en-US" dirty="0"/>
          </a:p>
        </p:txBody>
      </p:sp>
      <p:sp>
        <p:nvSpPr>
          <p:cNvPr id="2" name="Slide Number Placeholder 1"/>
          <p:cNvSpPr>
            <a:spLocks noGrp="1"/>
          </p:cNvSpPr>
          <p:nvPr>
            <p:ph type="sldNum" sz="quarter" idx="7"/>
          </p:nvPr>
        </p:nvSpPr>
        <p:spPr/>
        <p:txBody>
          <a:bodyPr/>
          <a:lstStyle/>
          <a:p>
            <a:fld id="{81D60167-4931-47E6-BA6A-407CBD079E47}" type="slidenum">
              <a:rPr lang="uk-UA" smtClean="0"/>
              <a:pPr/>
              <a:t>4</a:t>
            </a:fld>
            <a:endParaRPr lang="uk-UA" dirty="0"/>
          </a:p>
        </p:txBody>
      </p:sp>
      <p:sp>
        <p:nvSpPr>
          <p:cNvPr id="3" name="Date Placeholder 2"/>
          <p:cNvSpPr>
            <a:spLocks noGrp="1"/>
          </p:cNvSpPr>
          <p:nvPr>
            <p:ph type="dt" sz="half" idx="13"/>
          </p:nvPr>
        </p:nvSpPr>
        <p:spPr/>
        <p:txBody>
          <a:bodyPr/>
          <a:lstStyle/>
          <a:p>
            <a:r>
              <a:rPr lang="en-GB" dirty="0" smtClean="0"/>
              <a:t>13 November 2019</a:t>
            </a:r>
            <a:endParaRPr lang="en-US" dirty="0"/>
          </a:p>
        </p:txBody>
      </p:sp>
      <p:sp>
        <p:nvSpPr>
          <p:cNvPr id="9" name="Footer Placeholder 8"/>
          <p:cNvSpPr>
            <a:spLocks noGrp="1"/>
          </p:cNvSpPr>
          <p:nvPr>
            <p:ph type="ftr" sz="quarter" idx="14"/>
          </p:nvPr>
        </p:nvSpPr>
        <p:spPr/>
        <p:txBody>
          <a:bodyPr/>
          <a:lstStyle/>
          <a:p>
            <a:r>
              <a:rPr lang="de-DE" dirty="0" smtClean="0"/>
              <a:t>2019 </a:t>
            </a:r>
            <a:r>
              <a:rPr lang="de-DE" dirty="0"/>
              <a:t>© Harneys</a:t>
            </a:r>
            <a:endParaRPr lang="en-US" dirty="0"/>
          </a:p>
        </p:txBody>
      </p:sp>
      <p:sp>
        <p:nvSpPr>
          <p:cNvPr id="17" name="object 15"/>
          <p:cNvSpPr txBox="1"/>
          <p:nvPr/>
        </p:nvSpPr>
        <p:spPr>
          <a:xfrm>
            <a:off x="457200" y="0"/>
            <a:ext cx="2209800" cy="1981200"/>
          </a:xfrm>
          <a:prstGeom prst="rect">
            <a:avLst/>
          </a:prstGeom>
        </p:spPr>
        <p:txBody>
          <a:bodyPr vert="horz" wrap="square" lIns="0" tIns="13335" rIns="0" bIns="0" rtlCol="0" anchor="ctr" anchorCtr="0">
            <a:noAutofit/>
          </a:bodyPr>
          <a:lstStyle/>
          <a:p>
            <a:pPr marL="12700" algn="ctr">
              <a:lnSpc>
                <a:spcPct val="100000"/>
              </a:lnSpc>
              <a:spcBef>
                <a:spcPts val="105"/>
              </a:spcBef>
            </a:pPr>
            <a:r>
              <a:rPr sz="9000" b="1" spc="-5" dirty="0">
                <a:solidFill>
                  <a:srgbClr val="FFFFFF"/>
                </a:solidFill>
                <a:latin typeface="Georgia"/>
                <a:cs typeface="Georgia"/>
              </a:rPr>
              <a:t>0</a:t>
            </a:r>
            <a:r>
              <a:rPr lang="en-CA" sz="9000" b="1" spc="-5" dirty="0">
                <a:solidFill>
                  <a:srgbClr val="FFFFFF"/>
                </a:solidFill>
                <a:latin typeface="Georgia"/>
                <a:cs typeface="Georgia"/>
              </a:rPr>
              <a:t>1</a:t>
            </a:r>
            <a:endParaRPr sz="9000" dirty="0">
              <a:latin typeface="Georgia"/>
              <a:cs typeface="Georgia"/>
            </a:endParaRPr>
          </a:p>
        </p:txBody>
      </p:sp>
      <p:pic>
        <p:nvPicPr>
          <p:cNvPr id="20" name="Picture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Tree>
    <p:extLst>
      <p:ext uri="{BB962C8B-B14F-4D97-AF65-F5344CB8AC3E}">
        <p14:creationId xmlns:p14="http://schemas.microsoft.com/office/powerpoint/2010/main" val="31540432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4"/>
          </p:nvPr>
        </p:nvSpPr>
        <p:spPr/>
        <p:txBody>
          <a:bodyPr/>
          <a:lstStyle/>
          <a:p>
            <a:r>
              <a:rPr lang="en-GB" dirty="0" smtClean="0"/>
              <a:t>13 November 2019</a:t>
            </a:r>
            <a:endParaRPr lang="en-US" dirty="0"/>
          </a:p>
        </p:txBody>
      </p:sp>
      <p:sp>
        <p:nvSpPr>
          <p:cNvPr id="8" name="Footer Placeholder 7"/>
          <p:cNvSpPr>
            <a:spLocks noGrp="1"/>
          </p:cNvSpPr>
          <p:nvPr>
            <p:ph type="ftr" sz="quarter" idx="15"/>
          </p:nvPr>
        </p:nvSpPr>
        <p:spPr/>
        <p:txBody>
          <a:bodyPr/>
          <a:lstStyle/>
          <a:p>
            <a:r>
              <a:rPr lang="de-DE" dirty="0" smtClean="0"/>
              <a:t>2019 © Harneys</a:t>
            </a:r>
            <a:endParaRPr lang="en-US" dirty="0"/>
          </a:p>
        </p:txBody>
      </p:sp>
      <p:sp>
        <p:nvSpPr>
          <p:cNvPr id="12" name="Text Placeholder 11"/>
          <p:cNvSpPr>
            <a:spLocks noGrp="1"/>
          </p:cNvSpPr>
          <p:nvPr>
            <p:ph type="body" sz="quarter" idx="11"/>
          </p:nvPr>
        </p:nvSpPr>
        <p:spPr/>
        <p:txBody>
          <a:bodyPr/>
          <a:lstStyle/>
          <a:p>
            <a:r>
              <a:rPr lang="en-US" dirty="0"/>
              <a:t>What, where, why?</a:t>
            </a:r>
            <a:endParaRPr lang="en-GB" dirty="0"/>
          </a:p>
          <a:p>
            <a:endParaRPr lang="en-GB" dirty="0"/>
          </a:p>
        </p:txBody>
      </p:sp>
      <p:sp>
        <p:nvSpPr>
          <p:cNvPr id="2" name="Slide Number Placeholder 1"/>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5</a:t>
            </a:fld>
            <a:endParaRPr lang="uk-UA" dirty="0"/>
          </a:p>
        </p:txBody>
      </p:sp>
      <p:sp>
        <p:nvSpPr>
          <p:cNvPr id="13" name="Text Placeholder 12"/>
          <p:cNvSpPr>
            <a:spLocks noGrp="1"/>
          </p:cNvSpPr>
          <p:nvPr>
            <p:ph type="body" sz="quarter" idx="16"/>
          </p:nvPr>
        </p:nvSpPr>
        <p:spPr/>
        <p:txBody>
          <a:bodyPr/>
          <a:lstStyle/>
          <a:p>
            <a:r>
              <a:rPr lang="en-US" dirty="0"/>
              <a:t>Director indemnities</a:t>
            </a:r>
            <a:endParaRPr lang="en-GB" dirty="0"/>
          </a:p>
        </p:txBody>
      </p:sp>
      <p:sp>
        <p:nvSpPr>
          <p:cNvPr id="15" name="TextBox 14"/>
          <p:cNvSpPr txBox="1"/>
          <p:nvPr/>
        </p:nvSpPr>
        <p:spPr>
          <a:xfrm>
            <a:off x="479376" y="2060848"/>
            <a:ext cx="10801200" cy="3406061"/>
          </a:xfrm>
          <a:prstGeom prst="rect">
            <a:avLst/>
          </a:prstGeom>
          <a:noFill/>
        </p:spPr>
        <p:txBody>
          <a:bodyPr wrap="square" rtlCol="0">
            <a:spAutoFit/>
          </a:bodyPr>
          <a:lstStyle/>
          <a:p>
            <a:pPr marL="285750" lvl="0" indent="-285750">
              <a:spcAft>
                <a:spcPts val="1600"/>
              </a:spcAft>
              <a:buFont typeface="Arial" panose="020B0604020202020204" pitchFamily="34" charset="0"/>
              <a:buChar char="•"/>
            </a:pPr>
            <a:r>
              <a:rPr lang="en-US" kern="0" dirty="0">
                <a:solidFill>
                  <a:srgbClr val="FFFFFF"/>
                </a:solidFill>
                <a:latin typeface="Arial" charset="0"/>
                <a:cs typeface="Arial" charset="0"/>
              </a:rPr>
              <a:t>Contractual provisions limiting directors’ exposure to risk of personal liability / loss arising out of the performance of their duties</a:t>
            </a:r>
          </a:p>
          <a:p>
            <a:pPr marL="285750" lvl="0" indent="-285750">
              <a:spcAft>
                <a:spcPts val="1600"/>
              </a:spcAft>
              <a:buFont typeface="Arial" panose="020B0604020202020204" pitchFamily="34" charset="0"/>
              <a:buChar char="•"/>
            </a:pPr>
            <a:r>
              <a:rPr lang="en-US" kern="0" dirty="0">
                <a:solidFill>
                  <a:srgbClr val="FFFFFF"/>
                </a:solidFill>
                <a:latin typeface="Arial" charset="0"/>
                <a:cs typeface="Arial" charset="0"/>
              </a:rPr>
              <a:t>Typically included in a company’s articles of association; although can, and should, be included in a director’s service contract also</a:t>
            </a:r>
          </a:p>
          <a:p>
            <a:pPr marL="285750" lvl="0" indent="-285750">
              <a:spcAft>
                <a:spcPts val="1600"/>
              </a:spcAft>
              <a:buFont typeface="Arial" panose="020B0604020202020204" pitchFamily="34" charset="0"/>
              <a:buChar char="•"/>
            </a:pPr>
            <a:r>
              <a:rPr lang="en-US" kern="0" dirty="0">
                <a:solidFill>
                  <a:srgbClr val="FFFFFF"/>
                </a:solidFill>
                <a:latin typeface="Arial" charset="0"/>
                <a:cs typeface="Arial" charset="0"/>
              </a:rPr>
              <a:t>Two components: an exclusion of liability and an indemnity against loss</a:t>
            </a:r>
          </a:p>
          <a:p>
            <a:pPr marL="285750" lvl="0" indent="-285750">
              <a:spcAft>
                <a:spcPts val="1600"/>
              </a:spcAft>
              <a:buFont typeface="Arial" panose="020B0604020202020204" pitchFamily="34" charset="0"/>
              <a:buChar char="•"/>
            </a:pPr>
            <a:r>
              <a:rPr lang="en-US" kern="0" dirty="0">
                <a:solidFill>
                  <a:srgbClr val="FFFFFF"/>
                </a:solidFill>
                <a:latin typeface="Arial" charset="0"/>
                <a:cs typeface="Arial" charset="0"/>
              </a:rPr>
              <a:t>Practically operate as a mechanism to allocate risk between the company and its directors</a:t>
            </a:r>
          </a:p>
          <a:p>
            <a:pPr marL="285750" lvl="0" indent="-285750">
              <a:spcAft>
                <a:spcPts val="1600"/>
              </a:spcAft>
              <a:buFont typeface="Arial" panose="020B0604020202020204" pitchFamily="34" charset="0"/>
              <a:buChar char="•"/>
            </a:pPr>
            <a:r>
              <a:rPr lang="en-US" kern="0" dirty="0">
                <a:solidFill>
                  <a:srgbClr val="FFFFFF"/>
                </a:solidFill>
                <a:latin typeface="Arial" charset="0"/>
                <a:cs typeface="Arial" charset="0"/>
              </a:rPr>
              <a:t>Typical division of risk is that directors are liable for any losses arising out of their willful neglect or default, fraud or dishonesty, and sometimes gross negligence; with the company being liable for all other losses.</a:t>
            </a:r>
            <a:endParaRPr lang="en-GB" kern="0" dirty="0">
              <a:solidFill>
                <a:srgbClr val="FFFFFF"/>
              </a:solidFill>
              <a:latin typeface="Arial" charset="0"/>
              <a:cs typeface="Arial" charset="0"/>
            </a:endParaRPr>
          </a:p>
        </p:txBody>
      </p:sp>
    </p:spTree>
    <p:extLst>
      <p:ext uri="{BB962C8B-B14F-4D97-AF65-F5344CB8AC3E}">
        <p14:creationId xmlns:p14="http://schemas.microsoft.com/office/powerpoint/2010/main" val="29573354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GB" dirty="0" smtClean="0"/>
              <a:t>13 November 2019</a:t>
            </a:r>
            <a:endParaRPr lang="en-US" dirty="0"/>
          </a:p>
        </p:txBody>
      </p:sp>
      <p:sp>
        <p:nvSpPr>
          <p:cNvPr id="3" name="Footer Placeholder 2"/>
          <p:cNvSpPr>
            <a:spLocks noGrp="1"/>
          </p:cNvSpPr>
          <p:nvPr>
            <p:ph type="ftr" sz="quarter" idx="15"/>
          </p:nvPr>
        </p:nvSpPr>
        <p:spPr/>
        <p:txBody>
          <a:bodyPr/>
          <a:lstStyle/>
          <a:p>
            <a:r>
              <a:rPr lang="de-DE" dirty="0" smtClean="0"/>
              <a:t>2019 © Harneys</a:t>
            </a:r>
            <a:endParaRPr lang="en-US" dirty="0"/>
          </a:p>
        </p:txBody>
      </p:sp>
      <p:sp>
        <p:nvSpPr>
          <p:cNvPr id="15" name="Text Placeholder 14"/>
          <p:cNvSpPr>
            <a:spLocks noGrp="1"/>
          </p:cNvSpPr>
          <p:nvPr>
            <p:ph type="body" sz="quarter" idx="11"/>
          </p:nvPr>
        </p:nvSpPr>
        <p:spPr/>
        <p:txBody>
          <a:bodyPr/>
          <a:lstStyle/>
          <a:p>
            <a:r>
              <a:rPr lang="en-US" dirty="0"/>
              <a:t>Example</a:t>
            </a:r>
            <a:endParaRPr lang="en-GB" dirty="0"/>
          </a:p>
          <a:p>
            <a:endParaRPr lang="en-GB" dirty="0"/>
          </a:p>
        </p:txBody>
      </p:sp>
      <p:sp>
        <p:nvSpPr>
          <p:cNvPr id="5" name="Slide Number Placeholder 4"/>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6</a:t>
            </a:fld>
            <a:endParaRPr lang="uk-UA" dirty="0"/>
          </a:p>
        </p:txBody>
      </p:sp>
      <p:sp>
        <p:nvSpPr>
          <p:cNvPr id="16" name="Text Placeholder 15"/>
          <p:cNvSpPr>
            <a:spLocks noGrp="1"/>
          </p:cNvSpPr>
          <p:nvPr>
            <p:ph type="body" sz="quarter" idx="16"/>
          </p:nvPr>
        </p:nvSpPr>
        <p:spPr/>
        <p:txBody>
          <a:bodyPr/>
          <a:lstStyle/>
          <a:p>
            <a:r>
              <a:rPr lang="en-US" dirty="0"/>
              <a:t>Director indemnities</a:t>
            </a:r>
            <a:endParaRPr lang="en-GB" dirty="0"/>
          </a:p>
          <a:p>
            <a:endParaRPr lang="en-GB" dirty="0"/>
          </a:p>
        </p:txBody>
      </p:sp>
      <p:sp>
        <p:nvSpPr>
          <p:cNvPr id="9" name="TextBox 8"/>
          <p:cNvSpPr txBox="1"/>
          <p:nvPr/>
        </p:nvSpPr>
        <p:spPr>
          <a:xfrm>
            <a:off x="263352" y="1772816"/>
            <a:ext cx="5544616" cy="5047536"/>
          </a:xfrm>
          <a:prstGeom prst="rect">
            <a:avLst/>
          </a:prstGeom>
          <a:noFill/>
        </p:spPr>
        <p:txBody>
          <a:bodyPr wrap="square" rtlCol="0">
            <a:spAutoFit/>
          </a:bodyPr>
          <a:lstStyle/>
          <a:p>
            <a:pPr lvl="0">
              <a:spcBef>
                <a:spcPts val="600"/>
              </a:spcBef>
              <a:spcAft>
                <a:spcPts val="600"/>
              </a:spcAft>
            </a:pPr>
            <a:r>
              <a:rPr lang="en-GB" sz="1300" b="1" kern="0" cap="all" dirty="0">
                <a:solidFill>
                  <a:schemeClr val="bg1"/>
                </a:solidFill>
                <a:latin typeface="Arial" panose="020B0604020202020204" pitchFamily="34" charset="0"/>
                <a:cs typeface="Arial" panose="020B0604020202020204" pitchFamily="34" charset="0"/>
              </a:rPr>
              <a:t>“</a:t>
            </a:r>
            <a:r>
              <a:rPr lang="en-GB" sz="1600" b="1" kern="0" cap="all" dirty="0" smtClean="0">
                <a:solidFill>
                  <a:schemeClr val="bg1"/>
                </a:solidFill>
                <a:latin typeface="Arial" panose="020B0604020202020204" pitchFamily="34" charset="0"/>
                <a:cs typeface="Arial" panose="020B0604020202020204" pitchFamily="34" charset="0"/>
              </a:rPr>
              <a:t>INDEMNIFICATION</a:t>
            </a:r>
          </a:p>
          <a:p>
            <a:pPr lvl="1">
              <a:spcBef>
                <a:spcPts val="600"/>
              </a:spcBef>
              <a:spcAft>
                <a:spcPts val="600"/>
              </a:spcAft>
            </a:pPr>
            <a:r>
              <a:rPr lang="en-GB" sz="1600" b="1" kern="0" dirty="0" smtClean="0">
                <a:solidFill>
                  <a:srgbClr val="FFFFFF"/>
                </a:solidFill>
                <a:latin typeface="Arial" panose="020B0604020202020204" pitchFamily="34" charset="0"/>
                <a:cs typeface="Arial" panose="020B0604020202020204" pitchFamily="34" charset="0"/>
              </a:rPr>
              <a:t>Exclusion of Liability: </a:t>
            </a:r>
            <a:r>
              <a:rPr lang="en-GB" sz="1600" kern="0" dirty="0" smtClean="0">
                <a:solidFill>
                  <a:srgbClr val="FFFFFF"/>
                </a:solidFill>
                <a:latin typeface="Arial" panose="020B0604020202020204" pitchFamily="34" charset="0"/>
                <a:cs typeface="Arial" panose="020B0604020202020204" pitchFamily="34" charset="0"/>
              </a:rPr>
              <a:t>No Director, alternate Director or Officer (excluding any auditor) shall be liable to the Company for any loss or damage in carrying out his functions unless that loss or damage arises through the actual fraud, wilful default or Gross Negligence of such Director or Officer.</a:t>
            </a:r>
          </a:p>
          <a:p>
            <a:pPr lvl="1">
              <a:spcBef>
                <a:spcPts val="600"/>
              </a:spcBef>
              <a:spcAft>
                <a:spcPts val="600"/>
              </a:spcAft>
            </a:pPr>
            <a:r>
              <a:rPr lang="en-GB" sz="1600" b="1" kern="0" dirty="0" smtClean="0">
                <a:solidFill>
                  <a:srgbClr val="FFFFFF"/>
                </a:solidFill>
                <a:latin typeface="Arial" panose="020B0604020202020204" pitchFamily="34" charset="0"/>
                <a:cs typeface="Arial" panose="020B0604020202020204" pitchFamily="34" charset="0"/>
              </a:rPr>
              <a:t>Indemnity: </a:t>
            </a:r>
            <a:r>
              <a:rPr lang="en-GB" sz="1600" kern="0" dirty="0" smtClean="0">
                <a:solidFill>
                  <a:srgbClr val="FFFFFF"/>
                </a:solidFill>
                <a:latin typeface="Arial" panose="020B0604020202020204" pitchFamily="34" charset="0"/>
                <a:cs typeface="Arial" panose="020B0604020202020204" pitchFamily="34" charset="0"/>
              </a:rPr>
              <a:t>Every Director, alternate Director or Officer (excluding any auditor) shall be indemnified out of the assets of the Company against any liability, action, proceeding, claim, demand, cost, damage or expense (including any legal expense) whatsoever incurred by him as a result of any act or failure to act in carrying out his functions other than such liability (if any) that he may incur by his own actual fraud, wilful default, or Gross Negligence</a:t>
            </a:r>
            <a:r>
              <a:rPr lang="en-GB" sz="1600" kern="0" dirty="0" smtClean="0">
                <a:solidFill>
                  <a:srgbClr val="FFFFFF"/>
                </a:solidFill>
                <a:latin typeface="Arial" panose="020B0604020202020204" pitchFamily="34" charset="0"/>
                <a:cs typeface="Arial" panose="020B0604020202020204" pitchFamily="34" charset="0"/>
              </a:rPr>
              <a:t>.</a:t>
            </a:r>
          </a:p>
          <a:p>
            <a:pPr lvl="1">
              <a:spcBef>
                <a:spcPts val="600"/>
              </a:spcBef>
              <a:spcAft>
                <a:spcPts val="600"/>
              </a:spcAft>
            </a:pPr>
            <a:endParaRPr lang="en-US" sz="1300" kern="0" dirty="0">
              <a:solidFill>
                <a:srgbClr val="FFFFFF"/>
              </a:solidFill>
              <a:latin typeface="Arial" panose="020B0604020202020204" pitchFamily="34" charset="0"/>
              <a:cs typeface="Arial" panose="020B0604020202020204" pitchFamily="34" charset="0"/>
            </a:endParaRPr>
          </a:p>
          <a:p>
            <a:pPr lvl="1">
              <a:spcBef>
                <a:spcPts val="600"/>
              </a:spcBef>
              <a:spcAft>
                <a:spcPts val="600"/>
              </a:spcAft>
            </a:pPr>
            <a:endParaRPr lang="en-GB" sz="1300" kern="0" dirty="0" smtClean="0">
              <a:solidFill>
                <a:srgbClr val="FFFFFF"/>
              </a:solidFill>
              <a:latin typeface="Arial" panose="020B0604020202020204" pitchFamily="34" charset="0"/>
              <a:cs typeface="Arial" panose="020B0604020202020204" pitchFamily="34" charset="0"/>
            </a:endParaRPr>
          </a:p>
        </p:txBody>
      </p:sp>
      <p:sp>
        <p:nvSpPr>
          <p:cNvPr id="10" name="TextBox 9"/>
          <p:cNvSpPr txBox="1"/>
          <p:nvPr/>
        </p:nvSpPr>
        <p:spPr>
          <a:xfrm>
            <a:off x="6240016" y="1865649"/>
            <a:ext cx="5544616" cy="3154710"/>
          </a:xfrm>
          <a:prstGeom prst="rect">
            <a:avLst/>
          </a:prstGeom>
          <a:noFill/>
        </p:spPr>
        <p:txBody>
          <a:bodyPr wrap="square" rtlCol="0">
            <a:spAutoFit/>
          </a:bodyPr>
          <a:lstStyle/>
          <a:p>
            <a:pPr lvl="0">
              <a:spcBef>
                <a:spcPts val="600"/>
              </a:spcBef>
              <a:spcAft>
                <a:spcPts val="600"/>
              </a:spcAft>
            </a:pPr>
            <a:endParaRPr lang="en-GB" sz="1300" kern="0" dirty="0" smtClean="0">
              <a:solidFill>
                <a:srgbClr val="FFFFFF"/>
              </a:solidFill>
              <a:latin typeface="Arial" panose="020B0604020202020204" pitchFamily="34" charset="0"/>
              <a:cs typeface="Arial" panose="020B0604020202020204" pitchFamily="34" charset="0"/>
            </a:endParaRPr>
          </a:p>
          <a:p>
            <a:pPr lvl="1">
              <a:spcBef>
                <a:spcPts val="600"/>
              </a:spcBef>
              <a:spcAft>
                <a:spcPts val="600"/>
              </a:spcAft>
            </a:pPr>
            <a:r>
              <a:rPr lang="en-GB" sz="1600" b="1" kern="0" dirty="0" smtClean="0">
                <a:solidFill>
                  <a:srgbClr val="FFFFFF"/>
                </a:solidFill>
                <a:latin typeface="Arial" panose="020B0604020202020204" pitchFamily="34" charset="0"/>
                <a:cs typeface="Arial" panose="020B0604020202020204" pitchFamily="34" charset="0"/>
              </a:rPr>
              <a:t>Advancement of Expenses: </a:t>
            </a:r>
            <a:r>
              <a:rPr lang="en-GB" sz="1600" kern="0" dirty="0" smtClean="0">
                <a:solidFill>
                  <a:srgbClr val="FFFFFF"/>
                </a:solidFill>
                <a:latin typeface="Arial" panose="020B0604020202020204" pitchFamily="34" charset="0"/>
                <a:cs typeface="Arial" panose="020B0604020202020204" pitchFamily="34" charset="0"/>
              </a:rPr>
              <a:t>Expenses, including legal fees, incurred by a Director, alternate Director or Officer in defending any legal, administrative or investigative proceedings may be paid by the Company in advance of the final disposition of such proceedings upon receipt of an undertaking by such party to repay the amount if it shall ultimately be determined that such Director, alternate Director or Officer is not entitled to be indemnified by the Company and upon such terms and conditions, if any, as the Directors deem appropriate.</a:t>
            </a:r>
          </a:p>
        </p:txBody>
      </p:sp>
    </p:spTree>
    <p:extLst>
      <p:ext uri="{BB962C8B-B14F-4D97-AF65-F5344CB8AC3E}">
        <p14:creationId xmlns:p14="http://schemas.microsoft.com/office/powerpoint/2010/main" val="14938203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GB" dirty="0" smtClean="0"/>
              <a:t>13 November 2019</a:t>
            </a:r>
            <a:endParaRPr lang="en-US" dirty="0"/>
          </a:p>
        </p:txBody>
      </p:sp>
      <p:sp>
        <p:nvSpPr>
          <p:cNvPr id="3" name="Footer Placeholder 2"/>
          <p:cNvSpPr>
            <a:spLocks noGrp="1"/>
          </p:cNvSpPr>
          <p:nvPr>
            <p:ph type="ftr" sz="quarter" idx="15"/>
          </p:nvPr>
        </p:nvSpPr>
        <p:spPr/>
        <p:txBody>
          <a:bodyPr/>
          <a:lstStyle/>
          <a:p>
            <a:r>
              <a:rPr lang="de-DE" dirty="0" smtClean="0"/>
              <a:t>2019 © Harneys</a:t>
            </a:r>
            <a:endParaRPr lang="en-US" dirty="0"/>
          </a:p>
        </p:txBody>
      </p:sp>
      <p:sp>
        <p:nvSpPr>
          <p:cNvPr id="15" name="Text Placeholder 14"/>
          <p:cNvSpPr>
            <a:spLocks noGrp="1"/>
          </p:cNvSpPr>
          <p:nvPr>
            <p:ph type="body" sz="quarter" idx="11"/>
          </p:nvPr>
        </p:nvSpPr>
        <p:spPr/>
        <p:txBody>
          <a:bodyPr/>
          <a:lstStyle/>
          <a:p>
            <a:r>
              <a:rPr lang="en-US" dirty="0"/>
              <a:t>Example</a:t>
            </a:r>
            <a:endParaRPr lang="en-GB" dirty="0"/>
          </a:p>
          <a:p>
            <a:endParaRPr lang="en-GB" dirty="0"/>
          </a:p>
        </p:txBody>
      </p:sp>
      <p:sp>
        <p:nvSpPr>
          <p:cNvPr id="5" name="Slide Number Placeholder 4"/>
          <p:cNvSpPr>
            <a:spLocks noGrp="1"/>
          </p:cNvSpPr>
          <p:nvPr>
            <p:ph type="sldNum" sz="quarter" idx="7"/>
          </p:nvPr>
        </p:nvSpPr>
        <p:spPr/>
        <p:txBody>
          <a:bodyPr/>
          <a:lstStyle/>
          <a:p>
            <a:pPr marL="25400">
              <a:lnSpc>
                <a:spcPts val="2780"/>
              </a:lnSpc>
            </a:pPr>
            <a:fld id="{81D60167-4931-47E6-BA6A-407CBD079E47}" type="slidenum">
              <a:rPr lang="uk-UA" smtClean="0"/>
              <a:pPr marL="25400">
                <a:lnSpc>
                  <a:spcPts val="2780"/>
                </a:lnSpc>
              </a:pPr>
              <a:t>7</a:t>
            </a:fld>
            <a:endParaRPr lang="uk-UA" dirty="0"/>
          </a:p>
        </p:txBody>
      </p:sp>
      <p:sp>
        <p:nvSpPr>
          <p:cNvPr id="16" name="Text Placeholder 15"/>
          <p:cNvSpPr>
            <a:spLocks noGrp="1"/>
          </p:cNvSpPr>
          <p:nvPr>
            <p:ph type="body" sz="quarter" idx="16"/>
          </p:nvPr>
        </p:nvSpPr>
        <p:spPr/>
        <p:txBody>
          <a:bodyPr/>
          <a:lstStyle/>
          <a:p>
            <a:r>
              <a:rPr lang="en-US" dirty="0"/>
              <a:t>Director indemnities</a:t>
            </a:r>
            <a:endParaRPr lang="en-GB" dirty="0"/>
          </a:p>
          <a:p>
            <a:endParaRPr lang="en-GB" dirty="0"/>
          </a:p>
        </p:txBody>
      </p:sp>
      <p:sp>
        <p:nvSpPr>
          <p:cNvPr id="19" name="TextBox 18"/>
          <p:cNvSpPr txBox="1"/>
          <p:nvPr/>
        </p:nvSpPr>
        <p:spPr>
          <a:xfrm>
            <a:off x="407368" y="2093361"/>
            <a:ext cx="11593288" cy="3323987"/>
          </a:xfrm>
          <a:prstGeom prst="rect">
            <a:avLst/>
          </a:prstGeom>
          <a:noFill/>
        </p:spPr>
        <p:txBody>
          <a:bodyPr wrap="square" rtlCol="0">
            <a:spAutoFit/>
          </a:bodyPr>
          <a:lstStyle/>
          <a:p>
            <a:pPr>
              <a:spcBef>
                <a:spcPts val="600"/>
              </a:spcBef>
              <a:spcAft>
                <a:spcPts val="600"/>
              </a:spcAft>
            </a:pPr>
            <a:r>
              <a:rPr lang="en-GB" b="1" kern="0" dirty="0" smtClean="0">
                <a:solidFill>
                  <a:srgbClr val="FFFFFF"/>
                </a:solidFill>
                <a:latin typeface="Arial" panose="020B0604020202020204" pitchFamily="34" charset="0"/>
                <a:cs typeface="Arial" panose="020B0604020202020204" pitchFamily="34" charset="0"/>
              </a:rPr>
              <a:t>Insurance</a:t>
            </a:r>
            <a:r>
              <a:rPr lang="en-GB" b="1" kern="0" dirty="0">
                <a:solidFill>
                  <a:srgbClr val="FFFFFF"/>
                </a:solidFill>
                <a:latin typeface="Arial" panose="020B0604020202020204" pitchFamily="34" charset="0"/>
                <a:cs typeface="Arial" panose="020B0604020202020204" pitchFamily="34" charset="0"/>
              </a:rPr>
              <a:t>: </a:t>
            </a:r>
            <a:r>
              <a:rPr lang="en-GB" kern="0" dirty="0">
                <a:solidFill>
                  <a:srgbClr val="FFFFFF"/>
                </a:solidFill>
                <a:latin typeface="Arial" panose="020B0604020202020204" pitchFamily="34" charset="0"/>
                <a:cs typeface="Arial" panose="020B0604020202020204" pitchFamily="34" charset="0"/>
              </a:rPr>
              <a:t>The Company may purchase and maintain insurance in relation to any person who is or was a Director, alternate Director, Officer or liquidator of the Company, or who at the request of the Company is or was serving as a Director, alternate director, Officer or liquidator of, or in any other capacity is or was acting for, another body corporate or a partnership, joint venture, trust or other enterprise, against any liability asserted against the person and incurred by the person in that </a:t>
            </a:r>
            <a:r>
              <a:rPr lang="en-GB" kern="0" dirty="0" smtClean="0">
                <a:solidFill>
                  <a:srgbClr val="FFFFFF"/>
                </a:solidFill>
                <a:latin typeface="Arial" panose="020B0604020202020204" pitchFamily="34" charset="0"/>
                <a:cs typeface="Arial" panose="020B0604020202020204" pitchFamily="34" charset="0"/>
              </a:rPr>
              <a:t>capacity.</a:t>
            </a:r>
          </a:p>
          <a:p>
            <a:pPr>
              <a:spcBef>
                <a:spcPts val="600"/>
              </a:spcBef>
              <a:spcAft>
                <a:spcPts val="600"/>
              </a:spcAft>
            </a:pPr>
            <a:r>
              <a:rPr lang="en-GB" b="1" kern="0" dirty="0" smtClean="0">
                <a:solidFill>
                  <a:srgbClr val="FFFFFF"/>
                </a:solidFill>
                <a:latin typeface="Arial" panose="020B0604020202020204" pitchFamily="34" charset="0"/>
                <a:cs typeface="Arial" panose="020B0604020202020204" pitchFamily="34" charset="0"/>
              </a:rPr>
              <a:t>General</a:t>
            </a:r>
            <a:r>
              <a:rPr lang="en-GB" b="1" kern="0" dirty="0">
                <a:solidFill>
                  <a:srgbClr val="FFFFFF"/>
                </a:solidFill>
                <a:latin typeface="Arial" panose="020B0604020202020204" pitchFamily="34" charset="0"/>
                <a:cs typeface="Arial" panose="020B0604020202020204" pitchFamily="34" charset="0"/>
              </a:rPr>
              <a:t>: </a:t>
            </a:r>
            <a:r>
              <a:rPr lang="en-GB" kern="0" dirty="0">
                <a:solidFill>
                  <a:srgbClr val="FFFFFF"/>
                </a:solidFill>
                <a:latin typeface="Arial" panose="020B0604020202020204" pitchFamily="34" charset="0"/>
                <a:cs typeface="Arial" panose="020B0604020202020204" pitchFamily="34" charset="0"/>
              </a:rPr>
              <a:t>References in this Article [●] to actual fraud, wilful default or Gross Negligence mean a finding to such effect by a competent court in relation to the conduct of the relevant party.</a:t>
            </a:r>
            <a:r>
              <a:rPr lang="en-GB" b="1" kern="0" dirty="0">
                <a:solidFill>
                  <a:srgbClr val="FFFFFF"/>
                </a:solidFill>
                <a:latin typeface="Arial" panose="020B0604020202020204" pitchFamily="34" charset="0"/>
                <a:cs typeface="Arial" panose="020B0604020202020204" pitchFamily="34" charset="0"/>
              </a:rPr>
              <a:t>”</a:t>
            </a:r>
          </a:p>
          <a:p>
            <a:pPr lvl="0">
              <a:spcBef>
                <a:spcPts val="600"/>
              </a:spcBef>
              <a:spcAft>
                <a:spcPts val="600"/>
              </a:spcAft>
            </a:pPr>
            <a:endParaRPr lang="en-US" i="1" kern="0" dirty="0" smtClean="0">
              <a:solidFill>
                <a:srgbClr val="FFFFFF"/>
              </a:solidFill>
              <a:latin typeface="Arial" panose="020B0604020202020204" pitchFamily="34" charset="0"/>
              <a:cs typeface="Arial" panose="020B0604020202020204" pitchFamily="34" charset="0"/>
            </a:endParaRPr>
          </a:p>
          <a:p>
            <a:pPr lvl="0">
              <a:spcBef>
                <a:spcPts val="600"/>
              </a:spcBef>
              <a:spcAft>
                <a:spcPts val="600"/>
              </a:spcAft>
            </a:pPr>
            <a:r>
              <a:rPr lang="en-GB" b="1" i="1" kern="0" dirty="0" smtClean="0">
                <a:solidFill>
                  <a:srgbClr val="FFFFFF"/>
                </a:solidFill>
                <a:latin typeface="Arial" panose="020B0604020202020204" pitchFamily="34" charset="0"/>
                <a:cs typeface="Arial" panose="020B0604020202020204" pitchFamily="34" charset="0"/>
              </a:rPr>
              <a:t>“</a:t>
            </a:r>
            <a:r>
              <a:rPr lang="en-GB" b="1" i="1" kern="0" dirty="0">
                <a:solidFill>
                  <a:srgbClr val="FFFFFF"/>
                </a:solidFill>
                <a:latin typeface="Arial" panose="020B0604020202020204" pitchFamily="34" charset="0"/>
                <a:cs typeface="Arial" panose="020B0604020202020204" pitchFamily="34" charset="0"/>
              </a:rPr>
              <a:t>Gross</a:t>
            </a:r>
            <a:r>
              <a:rPr lang="en-GB" b="1" kern="0" dirty="0">
                <a:solidFill>
                  <a:srgbClr val="FFFFFF"/>
                </a:solidFill>
                <a:latin typeface="Arial" panose="020B0604020202020204" pitchFamily="34" charset="0"/>
                <a:cs typeface="Arial" panose="020B0604020202020204" pitchFamily="34" charset="0"/>
              </a:rPr>
              <a:t> </a:t>
            </a:r>
            <a:r>
              <a:rPr lang="en-GB" b="1" i="1" kern="0" dirty="0">
                <a:solidFill>
                  <a:srgbClr val="FFFFFF"/>
                </a:solidFill>
                <a:latin typeface="Arial" panose="020B0604020202020204" pitchFamily="34" charset="0"/>
                <a:cs typeface="Arial" panose="020B0604020202020204" pitchFamily="34" charset="0"/>
              </a:rPr>
              <a:t>Negligence</a:t>
            </a:r>
            <a:r>
              <a:rPr lang="en-GB" b="1" kern="0" dirty="0">
                <a:solidFill>
                  <a:srgbClr val="FFFFFF"/>
                </a:solidFill>
                <a:latin typeface="Arial" panose="020B0604020202020204" pitchFamily="34" charset="0"/>
                <a:cs typeface="Arial" panose="020B0604020202020204" pitchFamily="34" charset="0"/>
              </a:rPr>
              <a:t> </a:t>
            </a:r>
            <a:r>
              <a:rPr lang="en-GB" kern="0" dirty="0">
                <a:solidFill>
                  <a:srgbClr val="FFFFFF"/>
                </a:solidFill>
                <a:latin typeface="Arial" panose="020B0604020202020204" pitchFamily="34" charset="0"/>
                <a:cs typeface="Arial" panose="020B0604020202020204" pitchFamily="34" charset="0"/>
              </a:rPr>
              <a:t>means, in relation to a person, a standard of conduct beyond negligence whereby that person acts with reckless disregard for the consequences of a breach of a duty of care owed to another</a:t>
            </a:r>
            <a:r>
              <a:rPr lang="en-GB" b="1" kern="0" dirty="0" smtClean="0">
                <a:solidFill>
                  <a:srgbClr val="FFFFFF"/>
                </a:solidFill>
                <a:latin typeface="Arial" panose="020B0604020202020204" pitchFamily="34" charset="0"/>
                <a:cs typeface="Arial" panose="020B0604020202020204" pitchFamily="34" charset="0"/>
              </a:rPr>
              <a:t>.”</a:t>
            </a:r>
            <a:endParaRPr lang="en-GB"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272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7"/>
          </p:nvPr>
        </p:nvSpPr>
        <p:spPr/>
        <p:txBody>
          <a:bodyPr/>
          <a:lstStyle/>
          <a:p>
            <a:pPr marL="25400">
              <a:lnSpc>
                <a:spcPts val="2780"/>
              </a:lnSpc>
            </a:pPr>
            <a:fld id="{530B911B-9032-4B36-9CAC-02509E6312A2}" type="slidenum">
              <a:rPr lang="uk-UA" smtClean="0"/>
              <a:pPr marL="25400">
                <a:lnSpc>
                  <a:spcPts val="2780"/>
                </a:lnSpc>
              </a:pPr>
              <a:t>8</a:t>
            </a:fld>
            <a:endParaRPr lang="uk-UA" dirty="0"/>
          </a:p>
        </p:txBody>
      </p:sp>
      <p:sp>
        <p:nvSpPr>
          <p:cNvPr id="10" name="Text Placeholder 9"/>
          <p:cNvSpPr>
            <a:spLocks noGrp="1"/>
          </p:cNvSpPr>
          <p:nvPr>
            <p:ph type="body" sz="quarter" idx="11"/>
          </p:nvPr>
        </p:nvSpPr>
        <p:spPr>
          <a:xfrm>
            <a:off x="457200" y="854874"/>
            <a:ext cx="5257800" cy="995144"/>
          </a:xfrm>
        </p:spPr>
        <p:txBody>
          <a:bodyPr/>
          <a:lstStyle/>
          <a:p>
            <a:r>
              <a:rPr lang="en-US" sz="2400" dirty="0"/>
              <a:t>Hedge fund industry and beyond</a:t>
            </a:r>
            <a:endParaRPr lang="en-GB" sz="2400" dirty="0"/>
          </a:p>
          <a:p>
            <a:endParaRPr lang="en-GB" sz="2400" dirty="0"/>
          </a:p>
        </p:txBody>
      </p:sp>
      <p:sp>
        <p:nvSpPr>
          <p:cNvPr id="9" name="Title 8"/>
          <p:cNvSpPr>
            <a:spLocks noGrp="1"/>
          </p:cNvSpPr>
          <p:nvPr>
            <p:ph type="title"/>
          </p:nvPr>
        </p:nvSpPr>
        <p:spPr/>
        <p:txBody>
          <a:bodyPr/>
          <a:lstStyle/>
          <a:p>
            <a:r>
              <a:rPr lang="en-US" dirty="0"/>
              <a:t>Commercial rationale</a:t>
            </a:r>
            <a:endParaRPr lang="en-GB" dirty="0"/>
          </a:p>
        </p:txBody>
      </p:sp>
      <p:sp>
        <p:nvSpPr>
          <p:cNvPr id="4" name="Date Placeholder 3"/>
          <p:cNvSpPr>
            <a:spLocks noGrp="1"/>
          </p:cNvSpPr>
          <p:nvPr>
            <p:ph type="dt" sz="half" idx="15"/>
          </p:nvPr>
        </p:nvSpPr>
        <p:spPr/>
        <p:txBody>
          <a:bodyPr/>
          <a:lstStyle/>
          <a:p>
            <a:r>
              <a:rPr lang="en-GB" dirty="0" smtClean="0"/>
              <a:t>13 November 2019</a:t>
            </a:r>
            <a:endParaRPr lang="en-US" dirty="0"/>
          </a:p>
        </p:txBody>
      </p:sp>
      <p:sp>
        <p:nvSpPr>
          <p:cNvPr id="3" name="Footer Placeholder 2"/>
          <p:cNvSpPr>
            <a:spLocks noGrp="1"/>
          </p:cNvSpPr>
          <p:nvPr>
            <p:ph type="ftr" sz="quarter" idx="16"/>
          </p:nvPr>
        </p:nvSpPr>
        <p:spPr/>
        <p:txBody>
          <a:bodyPr/>
          <a:lstStyle/>
          <a:p>
            <a:r>
              <a:rPr lang="de-DE" dirty="0" smtClean="0">
                <a:latin typeface="Arial" charset="0"/>
                <a:ea typeface="Arial" charset="0"/>
                <a:cs typeface="Arial" charset="0"/>
              </a:rPr>
              <a:t>2019 © Harneys</a:t>
            </a:r>
            <a:endParaRPr lang="en-US" dirty="0">
              <a:latin typeface="Arial" charset="0"/>
              <a:ea typeface="Arial" charset="0"/>
              <a:cs typeface="Arial" charset="0"/>
            </a:endParaRPr>
          </a:p>
        </p:txBody>
      </p:sp>
      <p:sp>
        <p:nvSpPr>
          <p:cNvPr id="13" name="TextBox 12"/>
          <p:cNvSpPr txBox="1"/>
          <p:nvPr/>
        </p:nvSpPr>
        <p:spPr>
          <a:xfrm>
            <a:off x="7320136" y="5013176"/>
            <a:ext cx="4536504" cy="830997"/>
          </a:xfrm>
          <a:prstGeom prst="rect">
            <a:avLst/>
          </a:prstGeom>
          <a:noFill/>
        </p:spPr>
        <p:txBody>
          <a:bodyPr wrap="square" rtlCol="0">
            <a:spAutoFit/>
          </a:bodyPr>
          <a:lstStyle/>
          <a:p>
            <a:pPr algn="r"/>
            <a:r>
              <a:rPr lang="en-US" sz="1600" b="1" dirty="0" smtClean="0">
                <a:solidFill>
                  <a:schemeClr val="accent4"/>
                </a:solidFill>
                <a:latin typeface="Arial" panose="020B0604020202020204" pitchFamily="34" charset="0"/>
                <a:cs typeface="Arial" panose="020B0604020202020204" pitchFamily="34" charset="0"/>
              </a:rPr>
              <a:t>Justice </a:t>
            </a:r>
            <a:r>
              <a:rPr lang="en-US" sz="1600" b="1" dirty="0" err="1" smtClean="0">
                <a:solidFill>
                  <a:schemeClr val="accent4"/>
                </a:solidFill>
                <a:latin typeface="Arial" panose="020B0604020202020204" pitchFamily="34" charset="0"/>
                <a:cs typeface="Arial" panose="020B0604020202020204" pitchFamily="34" charset="0"/>
              </a:rPr>
              <a:t>Mangatal</a:t>
            </a:r>
            <a:r>
              <a:rPr lang="en-US" sz="1600" b="1" dirty="0" smtClean="0">
                <a:solidFill>
                  <a:schemeClr val="accent4"/>
                </a:solidFill>
                <a:latin typeface="Arial" panose="020B0604020202020204" pitchFamily="34" charset="0"/>
                <a:cs typeface="Arial" panose="020B0604020202020204" pitchFamily="34" charset="0"/>
              </a:rPr>
              <a:t>, 13 September 2018</a:t>
            </a:r>
          </a:p>
          <a:p>
            <a:pPr algn="r"/>
            <a:r>
              <a:rPr lang="en-US" sz="1600" i="1" dirty="0" smtClean="0">
                <a:solidFill>
                  <a:schemeClr val="accent4"/>
                </a:solidFill>
                <a:latin typeface="Arial" panose="020B0604020202020204" pitchFamily="34" charset="0"/>
                <a:cs typeface="Arial" panose="020B0604020202020204" pitchFamily="34" charset="0"/>
              </a:rPr>
              <a:t>Goodman v Cummings and DMS Governance Limited </a:t>
            </a:r>
            <a:r>
              <a:rPr lang="en-US" sz="1600" dirty="0" smtClean="0">
                <a:solidFill>
                  <a:schemeClr val="accent4"/>
                </a:solidFill>
                <a:latin typeface="Arial" panose="020B0604020202020204" pitchFamily="34" charset="0"/>
                <a:cs typeface="Arial" panose="020B0604020202020204" pitchFamily="34" charset="0"/>
              </a:rPr>
              <a:t>[2018 (2) CILR 234]</a:t>
            </a:r>
            <a:endParaRPr lang="en-US" sz="1600" i="1" dirty="0">
              <a:solidFill>
                <a:schemeClr val="accent4"/>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7"/>
          </p:nvPr>
        </p:nvSpPr>
        <p:spPr>
          <a:xfrm>
            <a:off x="6816080" y="1556792"/>
            <a:ext cx="5040560" cy="3456384"/>
          </a:xfrm>
        </p:spPr>
        <p:txBody>
          <a:bodyPr/>
          <a:lstStyle/>
          <a:p>
            <a:pPr algn="r">
              <a:spcAft>
                <a:spcPts val="0"/>
              </a:spcAft>
            </a:pPr>
            <a:r>
              <a:rPr lang="en-US" sz="2800" b="0" dirty="0">
                <a:solidFill>
                  <a:schemeClr val="accent4"/>
                </a:solidFill>
                <a:latin typeface="Georgia" panose="02040502050405020303" pitchFamily="18" charset="0"/>
              </a:rPr>
              <a:t>“…the market for Cayman funds and </a:t>
            </a:r>
            <a:r>
              <a:rPr lang="en-US" sz="2800" b="0" dirty="0" smtClean="0">
                <a:solidFill>
                  <a:schemeClr val="accent4"/>
                </a:solidFill>
                <a:latin typeface="Georgia" panose="02040502050405020303" pitchFamily="18" charset="0"/>
              </a:rPr>
              <a:t>investment managers…</a:t>
            </a:r>
          </a:p>
          <a:p>
            <a:pPr algn="r">
              <a:spcAft>
                <a:spcPts val="0"/>
              </a:spcAft>
            </a:pPr>
            <a:r>
              <a:rPr lang="en-US" sz="2800" b="0" dirty="0" smtClean="0">
                <a:solidFill>
                  <a:schemeClr val="accent4"/>
                </a:solidFill>
                <a:latin typeface="Georgia" panose="02040502050405020303" pitchFamily="18" charset="0"/>
              </a:rPr>
              <a:t>depends </a:t>
            </a:r>
            <a:r>
              <a:rPr lang="en-US" sz="2800" b="0" dirty="0">
                <a:solidFill>
                  <a:schemeClr val="accent4"/>
                </a:solidFill>
                <a:latin typeface="Georgia" panose="02040502050405020303" pitchFamily="18" charset="0"/>
              </a:rPr>
              <a:t>on professionals being prepared to act as independent directors in respect of very sizeable financial undertakings, in exchange for a relatively small fee</a:t>
            </a:r>
            <a:r>
              <a:rPr lang="en-US" sz="2800" b="0" dirty="0" smtClean="0">
                <a:solidFill>
                  <a:schemeClr val="accent4"/>
                </a:solidFill>
                <a:latin typeface="Georgia" panose="02040502050405020303" pitchFamily="18" charset="0"/>
              </a:rPr>
              <a:t>.”</a:t>
            </a:r>
            <a:endParaRPr lang="en-GB" sz="2800" b="0" dirty="0">
              <a:solidFill>
                <a:schemeClr val="accent4"/>
              </a:solidFill>
              <a:latin typeface="Georgia" panose="02040502050405020303" pitchFamily="18" charset="0"/>
            </a:endParaRPr>
          </a:p>
        </p:txBody>
      </p:sp>
      <p:sp>
        <p:nvSpPr>
          <p:cNvPr id="5" name="Text Placeholder 4"/>
          <p:cNvSpPr>
            <a:spLocks noGrp="1"/>
          </p:cNvSpPr>
          <p:nvPr>
            <p:ph type="body" sz="quarter" idx="14"/>
          </p:nvPr>
        </p:nvSpPr>
        <p:spPr>
          <a:xfrm>
            <a:off x="457200" y="1550440"/>
            <a:ext cx="5257800" cy="5078313"/>
          </a:xfrm>
        </p:spPr>
        <p:txBody>
          <a:bodyPr/>
          <a:lstStyle/>
          <a:p>
            <a:pPr marL="285750" indent="-285750">
              <a:buFont typeface="Arial" panose="020B0604020202020204" pitchFamily="34" charset="0"/>
              <a:buChar char="•"/>
            </a:pPr>
            <a:r>
              <a:rPr lang="en-US" sz="1800" dirty="0"/>
              <a:t>Commercial mechanism to apportion risk between companies and its directors</a:t>
            </a:r>
          </a:p>
          <a:p>
            <a:pPr marL="285750" indent="-285750">
              <a:buFont typeface="Arial" panose="020B0604020202020204" pitchFamily="34" charset="0"/>
              <a:buChar char="•"/>
            </a:pPr>
            <a:r>
              <a:rPr lang="en-US" sz="1800" dirty="0"/>
              <a:t>Invariably used to shift risk that would otherwise lie with the directors to the company</a:t>
            </a:r>
          </a:p>
          <a:p>
            <a:pPr marL="285750" indent="-285750">
              <a:buFont typeface="Arial" panose="020B0604020202020204" pitchFamily="34" charset="0"/>
              <a:buChar char="•"/>
            </a:pPr>
            <a:r>
              <a:rPr lang="en-US" sz="1800" dirty="0"/>
              <a:t>Two main consequences:</a:t>
            </a:r>
          </a:p>
          <a:p>
            <a:pPr marL="628650" lvl="1" indent="-342900">
              <a:buFont typeface="Arial" panose="020B0604020202020204" pitchFamily="34" charset="0"/>
              <a:buChar char="•"/>
            </a:pPr>
            <a:r>
              <a:rPr lang="en-US" sz="1800" dirty="0"/>
              <a:t>Allows companies to appoint competent directors at a reasonable price</a:t>
            </a:r>
          </a:p>
          <a:p>
            <a:pPr marL="628650" lvl="1" indent="-342900">
              <a:buFont typeface="Arial" panose="020B0604020202020204" pitchFamily="34" charset="0"/>
              <a:buChar char="•"/>
            </a:pPr>
            <a:r>
              <a:rPr lang="en-US" sz="1800" dirty="0"/>
              <a:t>Enables directors to perform their functions in a more robust manner</a:t>
            </a:r>
          </a:p>
          <a:p>
            <a:pPr marL="342900" indent="-342900">
              <a:buFont typeface="Arial" panose="020B0604020202020204" pitchFamily="34" charset="0"/>
              <a:buChar char="•"/>
            </a:pPr>
            <a:r>
              <a:rPr lang="en-US" sz="1800" dirty="0"/>
              <a:t>Applies to all Cayman companies, however particularly important to Cayman’s thriving fund industry</a:t>
            </a:r>
            <a:endParaRPr lang="en-GB" sz="1800" dirty="0"/>
          </a:p>
          <a:p>
            <a:endParaRPr lang="en-GB" sz="1800" dirty="0"/>
          </a:p>
        </p:txBody>
      </p:sp>
    </p:spTree>
    <p:extLst>
      <p:ext uri="{BB962C8B-B14F-4D97-AF65-F5344CB8AC3E}">
        <p14:creationId xmlns:p14="http://schemas.microsoft.com/office/powerpoint/2010/main" val="8454616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Directors’ duties</a:t>
            </a:r>
            <a:endParaRPr lang="en-GB" dirty="0"/>
          </a:p>
        </p:txBody>
      </p:sp>
      <p:sp>
        <p:nvSpPr>
          <p:cNvPr id="2" name="Date Placeholder 1"/>
          <p:cNvSpPr>
            <a:spLocks noGrp="1"/>
          </p:cNvSpPr>
          <p:nvPr>
            <p:ph type="dt" sz="half" idx="13"/>
          </p:nvPr>
        </p:nvSpPr>
        <p:spPr/>
        <p:txBody>
          <a:bodyPr/>
          <a:lstStyle/>
          <a:p>
            <a:r>
              <a:rPr lang="en-GB" dirty="0" smtClean="0"/>
              <a:t>13 November 2019</a:t>
            </a:r>
            <a:endParaRPr lang="en-US" dirty="0"/>
          </a:p>
        </p:txBody>
      </p:sp>
      <p:sp>
        <p:nvSpPr>
          <p:cNvPr id="8" name="object 15"/>
          <p:cNvSpPr txBox="1"/>
          <p:nvPr/>
        </p:nvSpPr>
        <p:spPr>
          <a:xfrm>
            <a:off x="457200" y="0"/>
            <a:ext cx="2209800" cy="1981200"/>
          </a:xfrm>
          <a:prstGeom prst="rect">
            <a:avLst/>
          </a:prstGeom>
        </p:spPr>
        <p:txBody>
          <a:bodyPr vert="horz" wrap="square" lIns="0" tIns="13335" rIns="0" bIns="0" rtlCol="0" anchor="ctr" anchorCtr="0">
            <a:noAutofit/>
          </a:bodyPr>
          <a:lstStyle/>
          <a:p>
            <a:pPr marL="12700" algn="ctr">
              <a:lnSpc>
                <a:spcPct val="100000"/>
              </a:lnSpc>
              <a:spcBef>
                <a:spcPts val="105"/>
              </a:spcBef>
            </a:pPr>
            <a:r>
              <a:rPr sz="9000" b="1" spc="-5" dirty="0" smtClean="0">
                <a:solidFill>
                  <a:srgbClr val="FFFFFF"/>
                </a:solidFill>
                <a:latin typeface="Georgia"/>
                <a:cs typeface="Georgia"/>
              </a:rPr>
              <a:t>0</a:t>
            </a:r>
            <a:r>
              <a:rPr lang="en-CA" sz="9000" b="1" spc="-5" dirty="0">
                <a:solidFill>
                  <a:srgbClr val="FFFFFF"/>
                </a:solidFill>
                <a:latin typeface="Georgia"/>
                <a:cs typeface="Georgia"/>
              </a:rPr>
              <a:t>2</a:t>
            </a:r>
            <a:endParaRPr sz="9000" dirty="0">
              <a:latin typeface="Georgia"/>
              <a:cs typeface="Georgia"/>
            </a:endParaRPr>
          </a:p>
        </p:txBody>
      </p:sp>
    </p:spTree>
    <p:extLst>
      <p:ext uri="{BB962C8B-B14F-4D97-AF65-F5344CB8AC3E}">
        <p14:creationId xmlns:p14="http://schemas.microsoft.com/office/powerpoint/2010/main" val="29097014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arneys Template - Simple">
  <a:themeElements>
    <a:clrScheme name="Harneys Update">
      <a:dk1>
        <a:srgbClr val="333F48"/>
      </a:dk1>
      <a:lt1>
        <a:srgbClr val="FFFFFF"/>
      </a:lt1>
      <a:dk2>
        <a:srgbClr val="000000"/>
      </a:dk2>
      <a:lt2>
        <a:srgbClr val="EEECE1"/>
      </a:lt2>
      <a:accent1>
        <a:srgbClr val="3A5DAE"/>
      </a:accent1>
      <a:accent2>
        <a:srgbClr val="FFD700"/>
      </a:accent2>
      <a:accent3>
        <a:srgbClr val="F9413A"/>
      </a:accent3>
      <a:accent4>
        <a:srgbClr val="49C5B1"/>
      </a:accent4>
      <a:accent5>
        <a:srgbClr val="C79CD3"/>
      </a:accent5>
      <a:accent6>
        <a:srgbClr val="333F48"/>
      </a:accent6>
      <a:hlink>
        <a:srgbClr val="333F48"/>
      </a:hlink>
      <a:folHlink>
        <a:srgbClr val="333F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harneys powerpoint - simple</Template>
  <TotalTime>1177</TotalTime>
  <Words>2085</Words>
  <Application>Microsoft Office PowerPoint</Application>
  <PresentationFormat>Custom</PresentationFormat>
  <Paragraphs>280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Harneys Template - Simple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Commercial rationale</vt:lpstr>
      <vt:lpstr>PowerPoint Presentation</vt:lpstr>
      <vt:lpstr>Directors’ duties</vt:lpstr>
      <vt:lpstr>Directors’ duties</vt:lpstr>
      <vt:lpstr>Directors’ duties</vt:lpstr>
      <vt:lpstr>PowerPoint Presentation</vt:lpstr>
      <vt:lpstr>Common law limitations</vt:lpstr>
      <vt:lpstr>PowerPoint Presentation</vt:lpstr>
      <vt:lpstr>Case studies:</vt:lpstr>
      <vt:lpstr>Case studies</vt:lpstr>
      <vt:lpstr>Case studies</vt:lpstr>
      <vt:lpstr>PowerPoint Presentation</vt:lpstr>
      <vt:lpstr>Practical Tips</vt:lpstr>
      <vt:lpstr>Practical Tips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Burrows, Mark(2)</dc:creator>
  <cp:lastModifiedBy>Catriona McGarvey</cp:lastModifiedBy>
  <cp:revision>81</cp:revision>
  <cp:lastPrinted>2019-11-08T17:47:53Z</cp:lastPrinted>
  <dcterms:created xsi:type="dcterms:W3CDTF">2019-11-01T19:26:17Z</dcterms:created>
  <dcterms:modified xsi:type="dcterms:W3CDTF">2019-11-08T18:39:05Z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2017-10-18T00:00:00Z</vt:filetime>
  </property>
  <property fmtid="{D5CDD505-2E9C-101B-9397-08002B2CF9AE}" pid="3" name="Creator">
    <vt:lpwstr>Adobe InDesign CC 2017 (Macintosh)</vt:lpwstr>
  </property>
  <property fmtid="{D5CDD505-2E9C-101B-9397-08002B2CF9AE}" pid="4" name="LastSaved">
    <vt:filetime>2017-10-18T00:00:00Z</vt:filetime>
  </property>
</Properties>
</file>